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5"/>
  </p:notesMasterIdLst>
  <p:handoutMasterIdLst>
    <p:handoutMasterId r:id="rId6"/>
  </p:handoutMasterIdLst>
  <p:sldIdLst>
    <p:sldId id="1316" r:id="rId2"/>
    <p:sldId id="1444" r:id="rId3"/>
    <p:sldId id="1447" r:id="rId4"/>
  </p:sldIdLst>
  <p:sldSz cx="9144000" cy="6858000" type="screen4x3"/>
  <p:notesSz cx="6867525" cy="9994900"/>
  <p:defaultTextStyle>
    <a:defPPr>
      <a:defRPr lang="en-US"/>
    </a:defPPr>
    <a:lvl1pPr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5pPr>
    <a:lvl6pPr marL="2286000" algn="l" defTabSz="914400" rtl="0" eaLnBrk="1" latinLnBrk="1" hangingPunct="1"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6pPr>
    <a:lvl7pPr marL="2743200" algn="l" defTabSz="914400" rtl="0" eaLnBrk="1" latinLnBrk="1" hangingPunct="1"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7pPr>
    <a:lvl8pPr marL="3200400" algn="l" defTabSz="914400" rtl="0" eaLnBrk="1" latinLnBrk="1" hangingPunct="1"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8pPr>
    <a:lvl9pPr marL="3657600" algn="l" defTabSz="914400" rtl="0" eaLnBrk="1" latinLnBrk="1" hangingPunct="1"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33CC"/>
    <a:srgbClr val="000000"/>
    <a:srgbClr val="FFFF99"/>
    <a:srgbClr val="86041A"/>
    <a:srgbClr val="008000"/>
    <a:srgbClr val="532476"/>
    <a:srgbClr val="FF00FF"/>
    <a:srgbClr val="0099FF"/>
    <a:srgbClr val="0A6E0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테마 스타일 1 - 강조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844" autoAdjust="0"/>
    <p:restoredTop sz="94186" autoAdjust="0"/>
  </p:normalViewPr>
  <p:slideViewPr>
    <p:cSldViewPr>
      <p:cViewPr varScale="1">
        <p:scale>
          <a:sx n="47" d="100"/>
          <a:sy n="47" d="100"/>
        </p:scale>
        <p:origin x="-135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76549" cy="5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34" tIns="48167" rIns="96334" bIns="48167" numCol="1" anchor="t" anchorCtr="0" compatLnSpc="1">
            <a:prstTxWarp prst="textNoShape">
              <a:avLst/>
            </a:prstTxWarp>
          </a:bodyPr>
          <a:lstStyle>
            <a:lvl1pPr eaLnBrk="0" latinLnBrk="0" hangingPunct="0">
              <a:defRPr sz="1300" b="0">
                <a:latin typeface="Arial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9421" y="1"/>
            <a:ext cx="2976549" cy="5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34" tIns="48167" rIns="96334" bIns="48167" numCol="1" anchor="t" anchorCtr="0" compatLnSpc="1">
            <a:prstTxWarp prst="textNoShape">
              <a:avLst/>
            </a:prstTxWarp>
          </a:bodyPr>
          <a:lstStyle>
            <a:lvl1pPr algn="r" eaLnBrk="0" latinLnBrk="0" hangingPunct="0">
              <a:defRPr sz="1300" b="0">
                <a:latin typeface="Arial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fld id="{EB119755-0C4A-4412-843D-47E79C6869FF}" type="datetimeFigureOut">
              <a:rPr lang="ko-KR" altLang="en-US"/>
              <a:pPr>
                <a:defRPr/>
              </a:pPr>
              <a:t>2013-12-22</a:t>
            </a:fld>
            <a:endParaRPr lang="en-US" altLang="ko-KR" dirty="0"/>
          </a:p>
        </p:txBody>
      </p:sp>
      <p:sp>
        <p:nvSpPr>
          <p:cNvPr id="275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93107"/>
            <a:ext cx="2976549" cy="5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34" tIns="48167" rIns="96334" bIns="48167" numCol="1" anchor="b" anchorCtr="0" compatLnSpc="1">
            <a:prstTxWarp prst="textNoShape">
              <a:avLst/>
            </a:prstTxWarp>
          </a:bodyPr>
          <a:lstStyle>
            <a:lvl1pPr eaLnBrk="0" latinLnBrk="0" hangingPunct="0">
              <a:defRPr sz="1300" b="0">
                <a:latin typeface="Arial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75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9421" y="9493107"/>
            <a:ext cx="2976549" cy="5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34" tIns="48167" rIns="96334" bIns="48167" numCol="1" anchor="b" anchorCtr="0" compatLnSpc="1">
            <a:prstTxWarp prst="textNoShape">
              <a:avLst/>
            </a:prstTxWarp>
          </a:bodyPr>
          <a:lstStyle>
            <a:lvl1pPr algn="r" eaLnBrk="0" latinLnBrk="0" hangingPunct="0">
              <a:defRPr sz="1300" b="0">
                <a:latin typeface="Arial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fld id="{B61873A2-DE9E-434D-8F22-10F19FC822B2}" type="slidenum">
              <a:rPr lang="ko-KR" altLang="en-US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="" xmlns:p14="http://schemas.microsoft.com/office/powerpoint/2010/main" val="42118377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6549" cy="500087"/>
          </a:xfrm>
          <a:prstGeom prst="rect">
            <a:avLst/>
          </a:prstGeom>
        </p:spPr>
        <p:txBody>
          <a:bodyPr vert="horz" wrap="square" lIns="96334" tIns="48167" rIns="96334" bIns="48167" numCol="1" anchor="t" anchorCtr="0" compatLnSpc="1">
            <a:prstTxWarp prst="textNoShape">
              <a:avLst/>
            </a:prstTxWarp>
          </a:bodyPr>
          <a:lstStyle>
            <a:lvl1pPr latinLnBrk="0">
              <a:defRPr sz="1300" b="0">
                <a:latin typeface="Calibri" pitchFamily="34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9421" y="1"/>
            <a:ext cx="2976549" cy="500087"/>
          </a:xfrm>
          <a:prstGeom prst="rect">
            <a:avLst/>
          </a:prstGeom>
        </p:spPr>
        <p:txBody>
          <a:bodyPr vert="horz" wrap="square" lIns="96334" tIns="48167" rIns="96334" bIns="48167" numCol="1" anchor="t" anchorCtr="0" compatLnSpc="1">
            <a:prstTxWarp prst="textNoShape">
              <a:avLst/>
            </a:prstTxWarp>
          </a:bodyPr>
          <a:lstStyle>
            <a:lvl1pPr algn="r" latinLnBrk="0">
              <a:defRPr sz="1300" b="0">
                <a:latin typeface="Calibri" pitchFamily="34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fld id="{9C5CCEF7-205D-492B-AD34-450C7C6A531D}" type="datetimeFigureOut">
              <a:rPr lang="ko-KR" altLang="en-US"/>
              <a:pPr>
                <a:defRPr/>
              </a:pPr>
              <a:t>2013-12-22</a:t>
            </a:fld>
            <a:endParaRPr lang="en-US" altLang="ko-K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34" tIns="48167" rIns="96334" bIns="48167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375" y="4748262"/>
            <a:ext cx="5492776" cy="4497364"/>
          </a:xfrm>
          <a:prstGeom prst="rect">
            <a:avLst/>
          </a:prstGeom>
        </p:spPr>
        <p:txBody>
          <a:bodyPr vert="horz" lIns="96334" tIns="48167" rIns="96334" bIns="48167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93107"/>
            <a:ext cx="2976549" cy="500087"/>
          </a:xfrm>
          <a:prstGeom prst="rect">
            <a:avLst/>
          </a:prstGeom>
        </p:spPr>
        <p:txBody>
          <a:bodyPr vert="horz" wrap="square" lIns="96334" tIns="48167" rIns="96334" bIns="48167" numCol="1" anchor="b" anchorCtr="0" compatLnSpc="1">
            <a:prstTxWarp prst="textNoShape">
              <a:avLst/>
            </a:prstTxWarp>
          </a:bodyPr>
          <a:lstStyle>
            <a:lvl1pPr latinLnBrk="0">
              <a:defRPr sz="1300" b="0">
                <a:latin typeface="Calibri" pitchFamily="34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9421" y="9493107"/>
            <a:ext cx="2976549" cy="500087"/>
          </a:xfrm>
          <a:prstGeom prst="rect">
            <a:avLst/>
          </a:prstGeom>
        </p:spPr>
        <p:txBody>
          <a:bodyPr vert="horz" wrap="square" lIns="96334" tIns="48167" rIns="96334" bIns="48167" numCol="1" anchor="b" anchorCtr="0" compatLnSpc="1">
            <a:prstTxWarp prst="textNoShape">
              <a:avLst/>
            </a:prstTxWarp>
          </a:bodyPr>
          <a:lstStyle>
            <a:lvl1pPr algn="r" latinLnBrk="0">
              <a:defRPr sz="1300" b="0">
                <a:latin typeface="Calibri" pitchFamily="34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fld id="{98EF6473-B74A-4630-A715-DF92BCAFDD2E}" type="slidenum">
              <a:rPr lang="ko-KR" altLang="en-US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="" xmlns:p14="http://schemas.microsoft.com/office/powerpoint/2010/main" val="24600732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43" name="Picture 31" descr="m_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07950" y="2792413"/>
            <a:ext cx="8970963" cy="1081087"/>
            <a:chOff x="-8" y="1752"/>
            <a:chExt cx="5772" cy="726"/>
          </a:xfrm>
        </p:grpSpPr>
        <p:sp>
          <p:nvSpPr>
            <p:cNvPr id="13345" name="Freeform 33"/>
            <p:cNvSpPr>
              <a:spLocks/>
            </p:cNvSpPr>
            <p:nvPr userDrawn="1"/>
          </p:nvSpPr>
          <p:spPr bwMode="white">
            <a:xfrm flipV="1">
              <a:off x="-4" y="2387"/>
              <a:ext cx="5768" cy="91"/>
            </a:xfrm>
            <a:custGeom>
              <a:avLst/>
              <a:gdLst/>
              <a:ahLst/>
              <a:cxnLst>
                <a:cxn ang="0">
                  <a:pos x="4" y="365"/>
                </a:cxn>
                <a:cxn ang="0">
                  <a:pos x="0" y="246"/>
                </a:cxn>
                <a:cxn ang="0">
                  <a:pos x="1837" y="32"/>
                </a:cxn>
                <a:cxn ang="0">
                  <a:pos x="3970" y="52"/>
                </a:cxn>
                <a:cxn ang="0">
                  <a:pos x="5764" y="231"/>
                </a:cxn>
                <a:cxn ang="0">
                  <a:pos x="5768" y="366"/>
                </a:cxn>
                <a:cxn ang="0">
                  <a:pos x="4" y="365"/>
                </a:cxn>
              </a:cxnLst>
              <a:rect l="0" t="0" r="r" b="b"/>
              <a:pathLst>
                <a:path w="5768" h="366">
                  <a:moveTo>
                    <a:pt x="4" y="365"/>
                  </a:moveTo>
                  <a:lnTo>
                    <a:pt x="0" y="246"/>
                  </a:lnTo>
                  <a:cubicBezTo>
                    <a:pt x="304" y="192"/>
                    <a:pt x="1175" y="64"/>
                    <a:pt x="1837" y="32"/>
                  </a:cubicBezTo>
                  <a:cubicBezTo>
                    <a:pt x="2499" y="0"/>
                    <a:pt x="3316" y="19"/>
                    <a:pt x="3970" y="52"/>
                  </a:cubicBezTo>
                  <a:cubicBezTo>
                    <a:pt x="4624" y="85"/>
                    <a:pt x="5464" y="179"/>
                    <a:pt x="5764" y="231"/>
                  </a:cubicBezTo>
                  <a:lnTo>
                    <a:pt x="5768" y="366"/>
                  </a:lnTo>
                  <a:lnTo>
                    <a:pt x="4" y="36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46" name="Freeform 34"/>
            <p:cNvSpPr>
              <a:spLocks/>
            </p:cNvSpPr>
            <p:nvPr userDrawn="1"/>
          </p:nvSpPr>
          <p:spPr bwMode="white">
            <a:xfrm>
              <a:off x="-8" y="1752"/>
              <a:ext cx="5768" cy="91"/>
            </a:xfrm>
            <a:custGeom>
              <a:avLst/>
              <a:gdLst/>
              <a:ahLst/>
              <a:cxnLst>
                <a:cxn ang="0">
                  <a:pos x="4" y="365"/>
                </a:cxn>
                <a:cxn ang="0">
                  <a:pos x="0" y="246"/>
                </a:cxn>
                <a:cxn ang="0">
                  <a:pos x="1837" y="32"/>
                </a:cxn>
                <a:cxn ang="0">
                  <a:pos x="3970" y="52"/>
                </a:cxn>
                <a:cxn ang="0">
                  <a:pos x="5764" y="231"/>
                </a:cxn>
                <a:cxn ang="0">
                  <a:pos x="5768" y="366"/>
                </a:cxn>
                <a:cxn ang="0">
                  <a:pos x="4" y="365"/>
                </a:cxn>
              </a:cxnLst>
              <a:rect l="0" t="0" r="r" b="b"/>
              <a:pathLst>
                <a:path w="5768" h="366">
                  <a:moveTo>
                    <a:pt x="4" y="365"/>
                  </a:moveTo>
                  <a:lnTo>
                    <a:pt x="0" y="246"/>
                  </a:lnTo>
                  <a:cubicBezTo>
                    <a:pt x="304" y="192"/>
                    <a:pt x="1175" y="64"/>
                    <a:pt x="1837" y="32"/>
                  </a:cubicBezTo>
                  <a:cubicBezTo>
                    <a:pt x="2499" y="0"/>
                    <a:pt x="3316" y="19"/>
                    <a:pt x="3970" y="52"/>
                  </a:cubicBezTo>
                  <a:cubicBezTo>
                    <a:pt x="4624" y="85"/>
                    <a:pt x="5464" y="179"/>
                    <a:pt x="5764" y="231"/>
                  </a:cubicBezTo>
                  <a:lnTo>
                    <a:pt x="5768" y="366"/>
                  </a:lnTo>
                  <a:lnTo>
                    <a:pt x="4" y="36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-11113" y="0"/>
            <a:ext cx="9155113" cy="6867525"/>
            <a:chOff x="0" y="0"/>
            <a:chExt cx="5760" cy="4326"/>
          </a:xfrm>
        </p:grpSpPr>
        <p:sp>
          <p:nvSpPr>
            <p:cNvPr id="13348" name="AutoShape 36"/>
            <p:cNvSpPr>
              <a:spLocks noChangeArrowheads="1"/>
            </p:cNvSpPr>
            <p:nvPr/>
          </p:nvSpPr>
          <p:spPr bwMode="white">
            <a:xfrm>
              <a:off x="27" y="24"/>
              <a:ext cx="5709" cy="4272"/>
            </a:xfrm>
            <a:prstGeom prst="roundRect">
              <a:avLst>
                <a:gd name="adj" fmla="val 6227"/>
              </a:avLst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349" name="Freeform 37"/>
            <p:cNvSpPr>
              <a:spLocks/>
            </p:cNvSpPr>
            <p:nvPr/>
          </p:nvSpPr>
          <p:spPr bwMode="white">
            <a:xfrm>
              <a:off x="3" y="0"/>
              <a:ext cx="288" cy="288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50" name="Freeform 38"/>
            <p:cNvSpPr>
              <a:spLocks/>
            </p:cNvSpPr>
            <p:nvPr/>
          </p:nvSpPr>
          <p:spPr bwMode="white">
            <a:xfrm rot="-5408600">
              <a:off x="-47" y="4030"/>
              <a:ext cx="336" cy="24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51" name="Freeform 39"/>
            <p:cNvSpPr>
              <a:spLocks/>
            </p:cNvSpPr>
            <p:nvPr/>
          </p:nvSpPr>
          <p:spPr bwMode="white">
            <a:xfrm>
              <a:off x="5520" y="3978"/>
              <a:ext cx="240" cy="348"/>
            </a:xfrm>
            <a:custGeom>
              <a:avLst/>
              <a:gdLst/>
              <a:ahLst/>
              <a:cxnLst>
                <a:cxn ang="0">
                  <a:pos x="246" y="0"/>
                </a:cxn>
                <a:cxn ang="0">
                  <a:pos x="164" y="196"/>
                </a:cxn>
                <a:cxn ang="0">
                  <a:pos x="84" y="282"/>
                </a:cxn>
                <a:cxn ang="0">
                  <a:pos x="0" y="342"/>
                </a:cxn>
                <a:cxn ang="0">
                  <a:pos x="246" y="348"/>
                </a:cxn>
              </a:cxnLst>
              <a:rect l="0" t="0" r="r" b="b"/>
              <a:pathLst>
                <a:path w="246" h="348">
                  <a:moveTo>
                    <a:pt x="246" y="0"/>
                  </a:moveTo>
                  <a:lnTo>
                    <a:pt x="164" y="196"/>
                  </a:lnTo>
                  <a:lnTo>
                    <a:pt x="84" y="282"/>
                  </a:lnTo>
                  <a:lnTo>
                    <a:pt x="0" y="342"/>
                  </a:lnTo>
                  <a:lnTo>
                    <a:pt x="246" y="348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52" name="Freeform 40"/>
            <p:cNvSpPr>
              <a:spLocks/>
            </p:cNvSpPr>
            <p:nvPr/>
          </p:nvSpPr>
          <p:spPr bwMode="white">
            <a:xfrm rot="5400000">
              <a:off x="5472" y="0"/>
              <a:ext cx="288" cy="288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3333" name="Rectangle 21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80963" y="2913063"/>
            <a:ext cx="8986837" cy="846137"/>
          </a:xfrm>
          <a:gradFill rotWithShape="1">
            <a:gsLst>
              <a:gs pos="0">
                <a:schemeClr val="tx1"/>
              </a:gs>
              <a:gs pos="100000">
                <a:schemeClr val="accent1"/>
              </a:gs>
            </a:gsLst>
            <a:lin ang="0" scaled="1"/>
          </a:gradFill>
        </p:spPr>
        <p:txBody>
          <a:bodyPr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altLang="ko-KR"/>
          </a:p>
        </p:txBody>
      </p:sp>
      <p:sp>
        <p:nvSpPr>
          <p:cNvPr id="1333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5661025"/>
            <a:ext cx="6400800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부제목 스타일 편집</a:t>
            </a:r>
            <a:endParaRPr lang="en-US" altLang="ko-KR"/>
          </a:p>
        </p:txBody>
      </p:sp>
      <p:sp>
        <p:nvSpPr>
          <p:cNvPr id="13341" name="Text Box 29"/>
          <p:cNvSpPr txBox="1">
            <a:spLocks noChangeArrowheads="1"/>
          </p:cNvSpPr>
          <p:nvPr/>
        </p:nvSpPr>
        <p:spPr bwMode="white">
          <a:xfrm>
            <a:off x="347663" y="295275"/>
            <a:ext cx="984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000" b="1">
                <a:solidFill>
                  <a:schemeClr val="bg1"/>
                </a:solidFill>
                <a:latin typeface="Verdana" pitchFamily="34" charset="0"/>
                <a:ea typeface="굴림" pitchFamily="50" charset="-127"/>
              </a:rPr>
              <a:t>LOGO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2013-12-22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15113" y="227013"/>
            <a:ext cx="2071687" cy="609758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5288" y="227013"/>
            <a:ext cx="6067425" cy="609758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2013-12-22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288" y="227013"/>
            <a:ext cx="7848600" cy="6096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27025" y="6508750"/>
            <a:ext cx="2514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2013-12-22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5943600" y="6508750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276600" y="650875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제목 및 차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288" y="227013"/>
            <a:ext cx="7848600" cy="6096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차트 개체 틀 2"/>
          <p:cNvSpPr>
            <a:spLocks noGrp="1"/>
          </p:cNvSpPr>
          <p:nvPr>
            <p:ph type="chart"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r>
              <a:rPr lang="ko-KR" altLang="en-US" smtClean="0"/>
              <a:t>차트를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27025" y="6508750"/>
            <a:ext cx="2514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2013-12-22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5943600" y="6508750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276600" y="650875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2013-12-22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2013-12-22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2013-12-22</a:t>
            </a:fld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2013-12-22</a:t>
            </a:fld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2013-12-22</a:t>
            </a:fld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2013-12-22</a:t>
            </a:fld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2013-12-22</a:t>
            </a:fld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2013-12-22</a:t>
            </a:fld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25" name="Picture 37" descr="m_10"/>
          <p:cNvPicPr>
            <a:picLocks noChangeAspect="1" noChangeArrowheads="1"/>
          </p:cNvPicPr>
          <p:nvPr/>
        </p:nvPicPr>
        <p:blipFill>
          <a:blip r:embed="rId15" cstate="print"/>
          <a:srcRect t="77292" b="8009"/>
          <a:stretch>
            <a:fillRect/>
          </a:stretch>
        </p:blipFill>
        <p:spPr bwMode="auto">
          <a:xfrm>
            <a:off x="0" y="0"/>
            <a:ext cx="9144000" cy="1008063"/>
          </a:xfrm>
          <a:prstGeom prst="rect">
            <a:avLst/>
          </a:prstGeom>
          <a:noFill/>
        </p:spPr>
      </p:pic>
      <p:sp>
        <p:nvSpPr>
          <p:cNvPr id="12326" name="Freeform 38"/>
          <p:cNvSpPr>
            <a:spLocks/>
          </p:cNvSpPr>
          <p:nvPr/>
        </p:nvSpPr>
        <p:spPr bwMode="white">
          <a:xfrm flipV="1">
            <a:off x="0" y="1030288"/>
            <a:ext cx="9156700" cy="144462"/>
          </a:xfrm>
          <a:custGeom>
            <a:avLst/>
            <a:gdLst/>
            <a:ahLst/>
            <a:cxnLst>
              <a:cxn ang="0">
                <a:pos x="4" y="365"/>
              </a:cxn>
              <a:cxn ang="0">
                <a:pos x="0" y="246"/>
              </a:cxn>
              <a:cxn ang="0">
                <a:pos x="1837" y="32"/>
              </a:cxn>
              <a:cxn ang="0">
                <a:pos x="3970" y="52"/>
              </a:cxn>
              <a:cxn ang="0">
                <a:pos x="5764" y="231"/>
              </a:cxn>
              <a:cxn ang="0">
                <a:pos x="5768" y="366"/>
              </a:cxn>
              <a:cxn ang="0">
                <a:pos x="4" y="365"/>
              </a:cxn>
            </a:cxnLst>
            <a:rect l="0" t="0" r="r" b="b"/>
            <a:pathLst>
              <a:path w="5768" h="366">
                <a:moveTo>
                  <a:pt x="4" y="365"/>
                </a:moveTo>
                <a:lnTo>
                  <a:pt x="0" y="246"/>
                </a:lnTo>
                <a:cubicBezTo>
                  <a:pt x="304" y="192"/>
                  <a:pt x="1175" y="64"/>
                  <a:pt x="1837" y="32"/>
                </a:cubicBezTo>
                <a:cubicBezTo>
                  <a:pt x="2499" y="0"/>
                  <a:pt x="3316" y="19"/>
                  <a:pt x="3970" y="52"/>
                </a:cubicBezTo>
                <a:cubicBezTo>
                  <a:pt x="4624" y="85"/>
                  <a:pt x="5464" y="179"/>
                  <a:pt x="5764" y="231"/>
                </a:cubicBezTo>
                <a:lnTo>
                  <a:pt x="5768" y="366"/>
                </a:lnTo>
                <a:lnTo>
                  <a:pt x="4" y="365"/>
                </a:ln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tint val="51373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tint val="51373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2327" name="Line 39"/>
          <p:cNvSpPr>
            <a:spLocks noChangeShapeType="1"/>
          </p:cNvSpPr>
          <p:nvPr/>
        </p:nvSpPr>
        <p:spPr bwMode="auto">
          <a:xfrm>
            <a:off x="425450" y="6524625"/>
            <a:ext cx="8353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2309" name="Rectangle 21"/>
          <p:cNvSpPr>
            <a:spLocks noGrp="1" noChangeArrowheads="1"/>
          </p:cNvSpPr>
          <p:nvPr>
            <p:ph type="title"/>
          </p:nvPr>
        </p:nvSpPr>
        <p:spPr bwMode="black">
          <a:xfrm>
            <a:off x="395288" y="227013"/>
            <a:ext cx="784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  <a:endParaRPr lang="en-US" altLang="ko-KR" smtClean="0"/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altLang="ko-KR" smtClean="0"/>
          </a:p>
        </p:txBody>
      </p:sp>
      <p:sp>
        <p:nvSpPr>
          <p:cNvPr id="1231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7025" y="6508750"/>
            <a:ext cx="2514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1">
                <a:latin typeface="+mn-lt"/>
                <a:ea typeface="굴림" pitchFamily="50" charset="-127"/>
              </a:defRPr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2013-12-22</a:t>
            </a:fld>
            <a:endParaRPr lang="en-US" altLang="ko-KR"/>
          </a:p>
        </p:txBody>
      </p:sp>
      <p:sp>
        <p:nvSpPr>
          <p:cNvPr id="1231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3600" y="650875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+mn-lt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1231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276600" y="650875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b="1">
                <a:latin typeface="+mn-lt"/>
                <a:ea typeface="굴림" pitchFamily="50" charset="-127"/>
              </a:defRPr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2pPr>
      <a:lvl3pPr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3pPr>
      <a:lvl4pPr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4pPr>
      <a:lvl5pPr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v"/>
        <a:defRPr sz="2800" b="1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400">
          <a:solidFill>
            <a:schemeClr val="tx2"/>
          </a:solidFill>
          <a:latin typeface="+mn-lt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ko-KR" sz="4400" dirty="0" smtClean="0">
                <a:latin typeface="HY견고딕" pitchFamily="18" charset="-127"/>
                <a:ea typeface="HY견고딕" pitchFamily="18" charset="-127"/>
              </a:rPr>
              <a:t>&lt;</a:t>
            </a:r>
            <a:r>
              <a:rPr lang="ko-KR" altLang="en-US" sz="4400" dirty="0" smtClean="0">
                <a:latin typeface="HY견고딕" pitchFamily="18" charset="-127"/>
                <a:ea typeface="HY견고딕" pitchFamily="18" charset="-127"/>
              </a:rPr>
              <a:t>평 코칭</a:t>
            </a:r>
            <a:r>
              <a:rPr lang="en-US" altLang="ko-KR" sz="4400" dirty="0" smtClean="0">
                <a:latin typeface="HY견고딕" pitchFamily="18" charset="-127"/>
                <a:ea typeface="HY견고딕" pitchFamily="18" charset="-127"/>
              </a:rPr>
              <a:t>&gt; </a:t>
            </a:r>
            <a:r>
              <a:rPr lang="ko-KR" altLang="en-US" sz="4400" dirty="0" smtClean="0">
                <a:latin typeface="HY견고딕" pitchFamily="18" charset="-127"/>
                <a:ea typeface="HY견고딕" pitchFamily="18" charset="-127"/>
              </a:rPr>
              <a:t>실행전략팀 </a:t>
            </a:r>
            <a:r>
              <a:rPr lang="ko-KR" altLang="en-US" sz="4400" dirty="0" smtClean="0">
                <a:latin typeface="HY견고딕" pitchFamily="18" charset="-127"/>
                <a:ea typeface="HY견고딕" pitchFamily="18" charset="-127"/>
              </a:rPr>
              <a:t>세미나 </a:t>
            </a:r>
            <a:endParaRPr lang="ko-KR" altLang="en-US" sz="4400" dirty="0"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7" name="그림 6" descr="Thrive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50"/>
            <a:ext cx="3240360" cy="691044"/>
          </a:xfrm>
          <a:prstGeom prst="rect">
            <a:avLst/>
          </a:prstGeom>
        </p:spPr>
      </p:pic>
      <p:sp>
        <p:nvSpPr>
          <p:cNvPr id="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95536" y="4365104"/>
            <a:ext cx="4104456" cy="2088232"/>
          </a:xfrm>
          <a:solidFill>
            <a:srgbClr val="92D050"/>
          </a:solidFill>
        </p:spPr>
        <p:txBody>
          <a:bodyPr/>
          <a:lstStyle/>
          <a:p>
            <a:pPr algn="l"/>
            <a:r>
              <a:rPr lang="en-US" altLang="ko-KR" sz="1600" b="1" dirty="0" smtClean="0">
                <a:ea typeface="굴림" charset="-127"/>
              </a:rPr>
              <a:t>GO Thrive Coaching 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11417 S Belmont Dr 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Plainfield, IL 60585 USA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(815)254-7720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www.igomt.com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www.gotracking.org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Jamessok_4@hotmail.com</a:t>
            </a:r>
            <a:endParaRPr lang="ko-KR" altLang="en-US" b="1" dirty="0">
              <a:ea typeface="굴림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2175910" y="1785010"/>
            <a:ext cx="4971233" cy="707886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4000" dirty="0" smtClean="0">
                <a:ln w="57150" cmpd="sng">
                  <a:solidFill>
                    <a:srgbClr val="7030A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GO Thrive coaching </a:t>
            </a:r>
          </a:p>
        </p:txBody>
      </p:sp>
    </p:spTree>
    <p:extLst>
      <p:ext uri="{BB962C8B-B14F-4D97-AF65-F5344CB8AC3E}">
        <p14:creationId xmlns="" xmlns:p14="http://schemas.microsoft.com/office/powerpoint/2010/main" val="5602733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613" name="Group 2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89065133"/>
              </p:ext>
            </p:extLst>
          </p:nvPr>
        </p:nvGraphicFramePr>
        <p:xfrm>
          <a:off x="288030" y="1196752"/>
          <a:ext cx="8676458" cy="5524804"/>
        </p:xfrm>
        <a:graphic>
          <a:graphicData uri="http://schemas.openxmlformats.org/drawingml/2006/table">
            <a:tbl>
              <a:tblPr/>
              <a:tblGrid>
                <a:gridCol w="2596956"/>
                <a:gridCol w="3022686"/>
                <a:gridCol w="3056816"/>
              </a:tblGrid>
              <a:tr h="4041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첫째날</a:t>
                      </a:r>
                      <a:endParaRPr kumimoji="0" lang="en-US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두째날</a:t>
                      </a:r>
                      <a:endParaRPr kumimoji="0" lang="en-US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</a:tr>
              <a:tr h="3879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오전 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9:00 -10:20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3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과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리더의 비전과 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핵심가치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(A)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351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10:40-12:00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3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과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리더의 비전과 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핵심가치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2058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오후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7:00-8:20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둘째날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: 1:00-2:20)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코칭의 서론 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다윗의 삶과 사역의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4C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모델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4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과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리더의 목표와 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실행전략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4224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8:40-10:00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둘째날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: 2:40-5:00)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과 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리더의 영적 건강 진단과 처방전략 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4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과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리더의 목표와 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실행전략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1187624" y="423778"/>
            <a:ext cx="7128792" cy="412934"/>
          </a:xfrm>
          <a:prstGeom prst="rect">
            <a:avLst/>
          </a:prstGeom>
          <a:solidFill>
            <a:srgbClr val="92D050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latinLnBrk="1">
              <a:lnSpc>
                <a:spcPts val="2500"/>
              </a:lnSpc>
              <a:spcBef>
                <a:spcPts val="1800"/>
              </a:spcBef>
              <a:defRPr/>
            </a:pPr>
            <a:r>
              <a:rPr kumimoji="1" lang="en-US" altLang="ko-KR" sz="32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 </a:t>
            </a:r>
            <a:r>
              <a:rPr kumimoji="1" lang="ko-KR" altLang="en-US" sz="32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 </a:t>
            </a:r>
            <a:r>
              <a:rPr kumimoji="1" lang="ko-KR" altLang="en-US" sz="32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   목표와 실행전략세미나</a:t>
            </a:r>
            <a:r>
              <a:rPr kumimoji="1" lang="ko-KR" altLang="en-US" sz="32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 스케줄</a:t>
            </a:r>
            <a:r>
              <a:rPr kumimoji="1" lang="en-US" altLang="ko-KR" sz="32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(1)</a:t>
            </a:r>
            <a:r>
              <a:rPr kumimoji="1" lang="ko-KR" altLang="en-US" sz="32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                                        </a:t>
            </a:r>
            <a:endParaRPr kumimoji="1" lang="en-US" altLang="ko-KR" sz="4000" b="1" dirty="0"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742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613" name="Group 2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89065133"/>
              </p:ext>
            </p:extLst>
          </p:nvPr>
        </p:nvGraphicFramePr>
        <p:xfrm>
          <a:off x="288030" y="1196752"/>
          <a:ext cx="8676458" cy="5524804"/>
        </p:xfrm>
        <a:graphic>
          <a:graphicData uri="http://schemas.openxmlformats.org/drawingml/2006/table">
            <a:tbl>
              <a:tblPr/>
              <a:tblGrid>
                <a:gridCol w="2596956"/>
                <a:gridCol w="3022686"/>
                <a:gridCol w="3056816"/>
              </a:tblGrid>
              <a:tr h="4041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첫째날</a:t>
                      </a:r>
                      <a:endParaRPr kumimoji="0" lang="en-US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두째날</a:t>
                      </a:r>
                      <a:endParaRPr kumimoji="0" lang="en-US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</a:tr>
              <a:tr h="3879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오전 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9:00 -10:20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*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참고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2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과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는 양이 많지만 집에서 과제물을 해 오는 것을 전제합니다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.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5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과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는 다윗의 삶만 취급하여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, 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한 세슨으로 마치게 되며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, 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남은 부분은숙제로 처리합니다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6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과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리더의 역량과 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지도력 개발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(A)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351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10:40-12:00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6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과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리더의 역량과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지도력 개발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2058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오후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7:00-8:20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둘째날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: 1:00-2:20)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2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과 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리더의 자산평가와 자기 발견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7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과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리더의 지역사회이해와 인간관계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4224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8:40-10:00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둘째날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: 2:40-5:00)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5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과 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리더의 인격과  영성개발 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7</a:t>
                      </a: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과</a:t>
                      </a:r>
                      <a:endParaRPr kumimoji="0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지역사회 이해와 인간관계</a:t>
                      </a:r>
                      <a:r>
                        <a:rPr kumimoji="0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1187624" y="423778"/>
            <a:ext cx="7128792" cy="412934"/>
          </a:xfrm>
          <a:prstGeom prst="rect">
            <a:avLst/>
          </a:prstGeom>
          <a:solidFill>
            <a:srgbClr val="92D050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latinLnBrk="1">
              <a:lnSpc>
                <a:spcPts val="2500"/>
              </a:lnSpc>
              <a:spcBef>
                <a:spcPts val="1800"/>
              </a:spcBef>
              <a:defRPr/>
            </a:pPr>
            <a:r>
              <a:rPr kumimoji="1" lang="en-US" altLang="ko-KR" sz="32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 </a:t>
            </a:r>
            <a:r>
              <a:rPr kumimoji="1" lang="ko-KR" altLang="en-US" sz="32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 </a:t>
            </a:r>
            <a:r>
              <a:rPr kumimoji="1" lang="ko-KR" altLang="en-US" sz="32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 목표와 실행전략 세미나 </a:t>
            </a:r>
            <a:r>
              <a:rPr kumimoji="1" lang="ko-KR" altLang="en-US" sz="32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 스케줄</a:t>
            </a:r>
            <a:r>
              <a:rPr kumimoji="1" lang="en-US" altLang="ko-KR" sz="32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(2)</a:t>
            </a:r>
            <a:r>
              <a:rPr kumimoji="1" lang="ko-KR" altLang="en-US" sz="32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                                        </a:t>
            </a:r>
            <a:endParaRPr kumimoji="1" lang="en-US" altLang="ko-KR" sz="4000" b="1" dirty="0"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742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17TGp_medical_green">
  <a:themeElements>
    <a:clrScheme name="017TGp_medical_green 3">
      <a:dk1>
        <a:srgbClr val="2B166E"/>
      </a:dk1>
      <a:lt1>
        <a:srgbClr val="FFFFFF"/>
      </a:lt1>
      <a:dk2>
        <a:srgbClr val="336699"/>
      </a:dk2>
      <a:lt2>
        <a:srgbClr val="DDDDDD"/>
      </a:lt2>
      <a:accent1>
        <a:srgbClr val="458F8F"/>
      </a:accent1>
      <a:accent2>
        <a:srgbClr val="47CB79"/>
      </a:accent2>
      <a:accent3>
        <a:srgbClr val="FFFFFF"/>
      </a:accent3>
      <a:accent4>
        <a:srgbClr val="23115D"/>
      </a:accent4>
      <a:accent5>
        <a:srgbClr val="B0C6C6"/>
      </a:accent5>
      <a:accent6>
        <a:srgbClr val="3FB86D"/>
      </a:accent6>
      <a:hlink>
        <a:srgbClr val="9999FF"/>
      </a:hlink>
      <a:folHlink>
        <a:srgbClr val="6C9BBE"/>
      </a:folHlink>
    </a:clrScheme>
    <a:fontScheme name="017TGp_medical_gree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017TGp_medical_green 1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CA3C8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CCEE0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7TGp_medical_green 2">
        <a:dk1>
          <a:srgbClr val="006699"/>
        </a:dk1>
        <a:lt1>
          <a:srgbClr val="FFFFFF"/>
        </a:lt1>
        <a:dk2>
          <a:srgbClr val="000000"/>
        </a:dk2>
        <a:lt2>
          <a:srgbClr val="F7F4D5"/>
        </a:lt2>
        <a:accent1>
          <a:srgbClr val="5ECA94"/>
        </a:accent1>
        <a:accent2>
          <a:srgbClr val="C78DD7"/>
        </a:accent2>
        <a:accent3>
          <a:srgbClr val="FFFFFF"/>
        </a:accent3>
        <a:accent4>
          <a:srgbClr val="005682"/>
        </a:accent4>
        <a:accent5>
          <a:srgbClr val="B6E1C8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7TGp_medical_green 3">
        <a:dk1>
          <a:srgbClr val="2B166E"/>
        </a:dk1>
        <a:lt1>
          <a:srgbClr val="FFFFFF"/>
        </a:lt1>
        <a:dk2>
          <a:srgbClr val="336699"/>
        </a:dk2>
        <a:lt2>
          <a:srgbClr val="DDDDDD"/>
        </a:lt2>
        <a:accent1>
          <a:srgbClr val="458F8F"/>
        </a:accent1>
        <a:accent2>
          <a:srgbClr val="47CB79"/>
        </a:accent2>
        <a:accent3>
          <a:srgbClr val="FFFFFF"/>
        </a:accent3>
        <a:accent4>
          <a:srgbClr val="23115D"/>
        </a:accent4>
        <a:accent5>
          <a:srgbClr val="B0C6C6"/>
        </a:accent5>
        <a:accent6>
          <a:srgbClr val="3FB86D"/>
        </a:accent6>
        <a:hlink>
          <a:srgbClr val="9999FF"/>
        </a:hlink>
        <a:folHlink>
          <a:srgbClr val="6C9BB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017TGp_medical_green_v2</Template>
  <TotalTime>29408</TotalTime>
  <Words>216</Words>
  <Application>Microsoft Office PowerPoint</Application>
  <PresentationFormat>On-screen Show (4:3)</PresentationFormat>
  <Paragraphs>67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017TGp_medical_green</vt:lpstr>
      <vt:lpstr>&lt;평 코칭&gt; 실행전략팀 세미나 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당신의 목회를 그린오션으로 가게하라</dc:title>
  <dc:creator>Sang-Joon Park</dc:creator>
  <cp:lastModifiedBy>James Sok</cp:lastModifiedBy>
  <cp:revision>1115</cp:revision>
  <cp:lastPrinted>2013-07-25T19:11:35Z</cp:lastPrinted>
  <dcterms:created xsi:type="dcterms:W3CDTF">2007-08-20T15:12:28Z</dcterms:created>
  <dcterms:modified xsi:type="dcterms:W3CDTF">2013-12-22T17:48:02Z</dcterms:modified>
</cp:coreProperties>
</file>