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48"/>
  </p:notesMasterIdLst>
  <p:handoutMasterIdLst>
    <p:handoutMasterId r:id="rId49"/>
  </p:handoutMasterIdLst>
  <p:sldIdLst>
    <p:sldId id="938" r:id="rId2"/>
    <p:sldId id="1069" r:id="rId3"/>
    <p:sldId id="1027" r:id="rId4"/>
    <p:sldId id="987" r:id="rId5"/>
    <p:sldId id="1006" r:id="rId6"/>
    <p:sldId id="1082" r:id="rId7"/>
    <p:sldId id="1083" r:id="rId8"/>
    <p:sldId id="1068" r:id="rId9"/>
    <p:sldId id="1081" r:id="rId10"/>
    <p:sldId id="1066" r:id="rId11"/>
    <p:sldId id="1015" r:id="rId12"/>
    <p:sldId id="1021" r:id="rId13"/>
    <p:sldId id="1016" r:id="rId14"/>
    <p:sldId id="1017" r:id="rId15"/>
    <p:sldId id="1008" r:id="rId16"/>
    <p:sldId id="1020" r:id="rId17"/>
    <p:sldId id="1022" r:id="rId18"/>
    <p:sldId id="1019" r:id="rId19"/>
    <p:sldId id="1018" r:id="rId20"/>
    <p:sldId id="1023" r:id="rId21"/>
    <p:sldId id="1025" r:id="rId22"/>
    <p:sldId id="1047" r:id="rId23"/>
    <p:sldId id="1048" r:id="rId24"/>
    <p:sldId id="1076" r:id="rId25"/>
    <p:sldId id="1077" r:id="rId26"/>
    <p:sldId id="1079" r:id="rId27"/>
    <p:sldId id="1080" r:id="rId28"/>
    <p:sldId id="1051" r:id="rId29"/>
    <p:sldId id="1052" r:id="rId30"/>
    <p:sldId id="1053" r:id="rId31"/>
    <p:sldId id="1054" r:id="rId32"/>
    <p:sldId id="1055" r:id="rId33"/>
    <p:sldId id="1056" r:id="rId34"/>
    <p:sldId id="1057" r:id="rId35"/>
    <p:sldId id="1058" r:id="rId36"/>
    <p:sldId id="1059" r:id="rId37"/>
    <p:sldId id="1060" r:id="rId38"/>
    <p:sldId id="1070" r:id="rId39"/>
    <p:sldId id="1071" r:id="rId40"/>
    <p:sldId id="1072" r:id="rId41"/>
    <p:sldId id="1073" r:id="rId42"/>
    <p:sldId id="1074" r:id="rId43"/>
    <p:sldId id="1078" r:id="rId44"/>
    <p:sldId id="1064" r:id="rId45"/>
    <p:sldId id="1065" r:id="rId46"/>
    <p:sldId id="984" r:id="rId47"/>
  </p:sldIdLst>
  <p:sldSz cx="9144000" cy="6858000" type="screen4x3"/>
  <p:notesSz cx="7099300" cy="10234613"/>
  <p:defaultTextStyle>
    <a:defPPr>
      <a:defRPr lang="en-US"/>
    </a:defPPr>
    <a:lvl1pPr algn="l" rtl="0" fontAlgn="base" latinLnBrk="1">
      <a:spcBef>
        <a:spcPct val="0"/>
      </a:spcBef>
      <a:spcAft>
        <a:spcPct val="0"/>
      </a:spcAft>
      <a:defRPr b="1" kern="1200">
        <a:solidFill>
          <a:schemeClr val="tx1"/>
        </a:solidFill>
        <a:latin typeface="Arial" charset="0"/>
        <a:ea typeface="굴림" pitchFamily="50" charset="-127"/>
        <a:cs typeface="+mn-cs"/>
      </a:defRPr>
    </a:lvl1pPr>
    <a:lvl2pPr marL="457200" algn="l" rtl="0" fontAlgn="base" latinLnBrk="1">
      <a:spcBef>
        <a:spcPct val="0"/>
      </a:spcBef>
      <a:spcAft>
        <a:spcPct val="0"/>
      </a:spcAft>
      <a:defRPr b="1" kern="1200">
        <a:solidFill>
          <a:schemeClr val="tx1"/>
        </a:solidFill>
        <a:latin typeface="Arial" charset="0"/>
        <a:ea typeface="굴림" pitchFamily="50" charset="-127"/>
        <a:cs typeface="+mn-cs"/>
      </a:defRPr>
    </a:lvl2pPr>
    <a:lvl3pPr marL="914400" algn="l" rtl="0" fontAlgn="base" latinLnBrk="1">
      <a:spcBef>
        <a:spcPct val="0"/>
      </a:spcBef>
      <a:spcAft>
        <a:spcPct val="0"/>
      </a:spcAft>
      <a:defRPr b="1" kern="1200">
        <a:solidFill>
          <a:schemeClr val="tx1"/>
        </a:solidFill>
        <a:latin typeface="Arial" charset="0"/>
        <a:ea typeface="굴림" pitchFamily="50" charset="-127"/>
        <a:cs typeface="+mn-cs"/>
      </a:defRPr>
    </a:lvl3pPr>
    <a:lvl4pPr marL="1371600" algn="l" rtl="0" fontAlgn="base" latinLnBrk="1">
      <a:spcBef>
        <a:spcPct val="0"/>
      </a:spcBef>
      <a:spcAft>
        <a:spcPct val="0"/>
      </a:spcAft>
      <a:defRPr b="1" kern="1200">
        <a:solidFill>
          <a:schemeClr val="tx1"/>
        </a:solidFill>
        <a:latin typeface="Arial" charset="0"/>
        <a:ea typeface="굴림" pitchFamily="50" charset="-127"/>
        <a:cs typeface="+mn-cs"/>
      </a:defRPr>
    </a:lvl4pPr>
    <a:lvl5pPr marL="1828800" algn="l" rtl="0" fontAlgn="base" latinLnBrk="1">
      <a:spcBef>
        <a:spcPct val="0"/>
      </a:spcBef>
      <a:spcAft>
        <a:spcPct val="0"/>
      </a:spcAft>
      <a:defRPr b="1" kern="1200">
        <a:solidFill>
          <a:schemeClr val="tx1"/>
        </a:solidFill>
        <a:latin typeface="Arial" charset="0"/>
        <a:ea typeface="굴림" pitchFamily="50" charset="-127"/>
        <a:cs typeface="+mn-cs"/>
      </a:defRPr>
    </a:lvl5pPr>
    <a:lvl6pPr marL="2286000" algn="l" defTabSz="914400" rtl="0" eaLnBrk="1" latinLnBrk="1" hangingPunct="1">
      <a:defRPr b="1" kern="1200">
        <a:solidFill>
          <a:schemeClr val="tx1"/>
        </a:solidFill>
        <a:latin typeface="Arial" charset="0"/>
        <a:ea typeface="굴림" pitchFamily="50" charset="-127"/>
        <a:cs typeface="+mn-cs"/>
      </a:defRPr>
    </a:lvl6pPr>
    <a:lvl7pPr marL="2743200" algn="l" defTabSz="914400" rtl="0" eaLnBrk="1" latinLnBrk="1" hangingPunct="1">
      <a:defRPr b="1" kern="1200">
        <a:solidFill>
          <a:schemeClr val="tx1"/>
        </a:solidFill>
        <a:latin typeface="Arial" charset="0"/>
        <a:ea typeface="굴림" pitchFamily="50" charset="-127"/>
        <a:cs typeface="+mn-cs"/>
      </a:defRPr>
    </a:lvl7pPr>
    <a:lvl8pPr marL="3200400" algn="l" defTabSz="914400" rtl="0" eaLnBrk="1" latinLnBrk="1" hangingPunct="1">
      <a:defRPr b="1" kern="1200">
        <a:solidFill>
          <a:schemeClr val="tx1"/>
        </a:solidFill>
        <a:latin typeface="Arial" charset="0"/>
        <a:ea typeface="굴림" pitchFamily="50" charset="-127"/>
        <a:cs typeface="+mn-cs"/>
      </a:defRPr>
    </a:lvl8pPr>
    <a:lvl9pPr marL="3657600" algn="l" defTabSz="914400" rtl="0" eaLnBrk="1" latinLnBrk="1" hangingPunct="1">
      <a:defRPr b="1" kern="1200">
        <a:solidFill>
          <a:schemeClr val="tx1"/>
        </a:solidFill>
        <a:latin typeface="Arial" charset="0"/>
        <a:ea typeface="굴림" pitchFamily="50" charset="-127"/>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0033CC"/>
    <a:srgbClr val="000000"/>
    <a:srgbClr val="FF3300"/>
    <a:srgbClr val="86041A"/>
    <a:srgbClr val="008000"/>
    <a:srgbClr val="0A6E02"/>
    <a:srgbClr val="0099FF"/>
    <a:srgbClr val="FFFF99"/>
    <a:srgbClr val="5324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테마 스타일 1 - 강조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테마 스타일 1 - 강조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vertBarState="maximized">
    <p:restoredLeft sz="16912" autoAdjust="0"/>
    <p:restoredTop sz="97647" autoAdjust="0"/>
  </p:normalViewPr>
  <p:slideViewPr>
    <p:cSldViewPr>
      <p:cViewPr>
        <p:scale>
          <a:sx n="80" d="100"/>
          <a:sy n="80" d="100"/>
        </p:scale>
        <p:origin x="-852" y="28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22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5458" name="Rectangle 2"/>
          <p:cNvSpPr>
            <a:spLocks noGrp="1" noChangeArrowheads="1"/>
          </p:cNvSpPr>
          <p:nvPr>
            <p:ph type="hdr" sz="quarter"/>
          </p:nvPr>
        </p:nvSpPr>
        <p:spPr bwMode="auto">
          <a:xfrm>
            <a:off x="1" y="0"/>
            <a:ext cx="3077006" cy="512081"/>
          </a:xfrm>
          <a:prstGeom prst="rect">
            <a:avLst/>
          </a:prstGeom>
          <a:noFill/>
          <a:ln w="9525">
            <a:noFill/>
            <a:miter lim="800000"/>
            <a:headEnd/>
            <a:tailEnd/>
          </a:ln>
          <a:effectLst/>
        </p:spPr>
        <p:txBody>
          <a:bodyPr vert="horz" wrap="square" lIns="99038" tIns="49519" rIns="99038" bIns="49519" numCol="1" anchor="t" anchorCtr="0" compatLnSpc="1">
            <a:prstTxWarp prst="textNoShape">
              <a:avLst/>
            </a:prstTxWarp>
          </a:bodyPr>
          <a:lstStyle>
            <a:lvl1pPr eaLnBrk="0" latinLnBrk="0" hangingPunct="0">
              <a:defRPr sz="1300" b="0">
                <a:latin typeface="Arial" charset="0"/>
                <a:ea typeface="굴림" pitchFamily="34" charset="-127"/>
                <a:cs typeface="Arial" charset="0"/>
              </a:defRPr>
            </a:lvl1pPr>
          </a:lstStyle>
          <a:p>
            <a:pPr>
              <a:defRPr/>
            </a:pPr>
            <a:endParaRPr lang="en-US" altLang="ko-KR"/>
          </a:p>
        </p:txBody>
      </p:sp>
      <p:sp>
        <p:nvSpPr>
          <p:cNvPr id="275459" name="Rectangle 3"/>
          <p:cNvSpPr>
            <a:spLocks noGrp="1" noChangeArrowheads="1"/>
          </p:cNvSpPr>
          <p:nvPr>
            <p:ph type="dt" sz="quarter" idx="1"/>
          </p:nvPr>
        </p:nvSpPr>
        <p:spPr bwMode="auto">
          <a:xfrm>
            <a:off x="4020687" y="0"/>
            <a:ext cx="3077006" cy="512081"/>
          </a:xfrm>
          <a:prstGeom prst="rect">
            <a:avLst/>
          </a:prstGeom>
          <a:noFill/>
          <a:ln w="9525">
            <a:noFill/>
            <a:miter lim="800000"/>
            <a:headEnd/>
            <a:tailEnd/>
          </a:ln>
          <a:effectLst/>
        </p:spPr>
        <p:txBody>
          <a:bodyPr vert="horz" wrap="square" lIns="99038" tIns="49519" rIns="99038" bIns="49519" numCol="1" anchor="t" anchorCtr="0" compatLnSpc="1">
            <a:prstTxWarp prst="textNoShape">
              <a:avLst/>
            </a:prstTxWarp>
          </a:bodyPr>
          <a:lstStyle>
            <a:lvl1pPr algn="r" eaLnBrk="0" latinLnBrk="0" hangingPunct="0">
              <a:defRPr sz="1300" b="0">
                <a:latin typeface="Arial" charset="0"/>
                <a:ea typeface="굴림" pitchFamily="34" charset="-127"/>
                <a:cs typeface="Arial" charset="0"/>
              </a:defRPr>
            </a:lvl1pPr>
          </a:lstStyle>
          <a:p>
            <a:pPr>
              <a:defRPr/>
            </a:pPr>
            <a:fld id="{EB119755-0C4A-4412-843D-47E79C6869FF}" type="datetimeFigureOut">
              <a:rPr lang="ko-KR" altLang="en-US"/>
              <a:pPr>
                <a:defRPr/>
              </a:pPr>
              <a:t>2013-07-27</a:t>
            </a:fld>
            <a:endParaRPr lang="en-US" altLang="ko-KR" dirty="0"/>
          </a:p>
        </p:txBody>
      </p:sp>
      <p:sp>
        <p:nvSpPr>
          <p:cNvPr id="275460" name="Rectangle 4"/>
          <p:cNvSpPr>
            <a:spLocks noGrp="1" noChangeArrowheads="1"/>
          </p:cNvSpPr>
          <p:nvPr>
            <p:ph type="ftr" sz="quarter" idx="2"/>
          </p:nvPr>
        </p:nvSpPr>
        <p:spPr bwMode="auto">
          <a:xfrm>
            <a:off x="1" y="9720785"/>
            <a:ext cx="3077006" cy="512081"/>
          </a:xfrm>
          <a:prstGeom prst="rect">
            <a:avLst/>
          </a:prstGeom>
          <a:noFill/>
          <a:ln w="9525">
            <a:noFill/>
            <a:miter lim="800000"/>
            <a:headEnd/>
            <a:tailEnd/>
          </a:ln>
          <a:effectLst/>
        </p:spPr>
        <p:txBody>
          <a:bodyPr vert="horz" wrap="square" lIns="99038" tIns="49519" rIns="99038" bIns="49519" numCol="1" anchor="b" anchorCtr="0" compatLnSpc="1">
            <a:prstTxWarp prst="textNoShape">
              <a:avLst/>
            </a:prstTxWarp>
          </a:bodyPr>
          <a:lstStyle>
            <a:lvl1pPr eaLnBrk="0" latinLnBrk="0" hangingPunct="0">
              <a:defRPr sz="1300" b="0">
                <a:latin typeface="Arial" charset="0"/>
                <a:ea typeface="굴림" pitchFamily="34" charset="-127"/>
                <a:cs typeface="Arial" charset="0"/>
              </a:defRPr>
            </a:lvl1pPr>
          </a:lstStyle>
          <a:p>
            <a:pPr>
              <a:defRPr/>
            </a:pPr>
            <a:endParaRPr lang="en-US" altLang="ko-KR"/>
          </a:p>
        </p:txBody>
      </p:sp>
      <p:sp>
        <p:nvSpPr>
          <p:cNvPr id="275461" name="Rectangle 5"/>
          <p:cNvSpPr>
            <a:spLocks noGrp="1" noChangeArrowheads="1"/>
          </p:cNvSpPr>
          <p:nvPr>
            <p:ph type="sldNum" sz="quarter" idx="3"/>
          </p:nvPr>
        </p:nvSpPr>
        <p:spPr bwMode="auto">
          <a:xfrm>
            <a:off x="4020687" y="9720785"/>
            <a:ext cx="3077006" cy="512081"/>
          </a:xfrm>
          <a:prstGeom prst="rect">
            <a:avLst/>
          </a:prstGeom>
          <a:noFill/>
          <a:ln w="9525">
            <a:noFill/>
            <a:miter lim="800000"/>
            <a:headEnd/>
            <a:tailEnd/>
          </a:ln>
          <a:effectLst/>
        </p:spPr>
        <p:txBody>
          <a:bodyPr vert="horz" wrap="square" lIns="99038" tIns="49519" rIns="99038" bIns="49519" numCol="1" anchor="b" anchorCtr="0" compatLnSpc="1">
            <a:prstTxWarp prst="textNoShape">
              <a:avLst/>
            </a:prstTxWarp>
          </a:bodyPr>
          <a:lstStyle>
            <a:lvl1pPr algn="r" eaLnBrk="0" latinLnBrk="0" hangingPunct="0">
              <a:defRPr sz="1300" b="0">
                <a:latin typeface="Arial" charset="0"/>
                <a:ea typeface="굴림" pitchFamily="34" charset="-127"/>
                <a:cs typeface="Arial" charset="0"/>
              </a:defRPr>
            </a:lvl1pPr>
          </a:lstStyle>
          <a:p>
            <a:pPr>
              <a:defRPr/>
            </a:pPr>
            <a:fld id="{B61873A2-DE9E-434D-8F22-10F19FC822B2}" type="slidenum">
              <a:rPr lang="ko-KR" altLang="en-US"/>
              <a:pPr>
                <a:defRPr/>
              </a:pPr>
              <a:t>‹#›</a:t>
            </a:fld>
            <a:endParaRPr lang="en-US" altLang="ko-KR" dirty="0"/>
          </a:p>
        </p:txBody>
      </p:sp>
    </p:spTree>
    <p:extLst>
      <p:ext uri="{BB962C8B-B14F-4D97-AF65-F5344CB8AC3E}">
        <p14:creationId xmlns:p14="http://schemas.microsoft.com/office/powerpoint/2010/main" val="11478498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006" cy="512081"/>
          </a:xfrm>
          <a:prstGeom prst="rect">
            <a:avLst/>
          </a:prstGeom>
        </p:spPr>
        <p:txBody>
          <a:bodyPr vert="horz" wrap="square" lIns="99038" tIns="49519" rIns="99038" bIns="49519" numCol="1" anchor="t" anchorCtr="0" compatLnSpc="1">
            <a:prstTxWarp prst="textNoShape">
              <a:avLst/>
            </a:prstTxWarp>
          </a:bodyPr>
          <a:lstStyle>
            <a:lvl1pPr latinLnBrk="0">
              <a:defRPr sz="1300" b="0">
                <a:latin typeface="Calibri" pitchFamily="34" charset="0"/>
                <a:ea typeface="굴림" pitchFamily="34" charset="-127"/>
                <a:cs typeface="Arial" charset="0"/>
              </a:defRPr>
            </a:lvl1pPr>
          </a:lstStyle>
          <a:p>
            <a:pPr>
              <a:defRPr/>
            </a:pPr>
            <a:endParaRPr lang="ko-KR" altLang="en-US"/>
          </a:p>
        </p:txBody>
      </p:sp>
      <p:sp>
        <p:nvSpPr>
          <p:cNvPr id="3" name="Date Placeholder 2"/>
          <p:cNvSpPr>
            <a:spLocks noGrp="1"/>
          </p:cNvSpPr>
          <p:nvPr>
            <p:ph type="dt" idx="1"/>
          </p:nvPr>
        </p:nvSpPr>
        <p:spPr>
          <a:xfrm>
            <a:off x="4020687" y="0"/>
            <a:ext cx="3077006" cy="512081"/>
          </a:xfrm>
          <a:prstGeom prst="rect">
            <a:avLst/>
          </a:prstGeom>
        </p:spPr>
        <p:txBody>
          <a:bodyPr vert="horz" wrap="square" lIns="99038" tIns="49519" rIns="99038" bIns="49519" numCol="1" anchor="t" anchorCtr="0" compatLnSpc="1">
            <a:prstTxWarp prst="textNoShape">
              <a:avLst/>
            </a:prstTxWarp>
          </a:bodyPr>
          <a:lstStyle>
            <a:lvl1pPr algn="r" latinLnBrk="0">
              <a:defRPr sz="1300" b="0">
                <a:latin typeface="Calibri" pitchFamily="34" charset="0"/>
                <a:ea typeface="굴림" pitchFamily="34" charset="-127"/>
                <a:cs typeface="Arial" charset="0"/>
              </a:defRPr>
            </a:lvl1pPr>
          </a:lstStyle>
          <a:p>
            <a:pPr>
              <a:defRPr/>
            </a:pPr>
            <a:fld id="{9C5CCEF7-205D-492B-AD34-450C7C6A531D}" type="datetimeFigureOut">
              <a:rPr lang="ko-KR" altLang="en-US"/>
              <a:pPr>
                <a:defRPr/>
              </a:pPr>
              <a:t>2013-07-27</a:t>
            </a:fld>
            <a:endParaRPr lang="en-US" altLang="ko-KR" dirty="0"/>
          </a:p>
        </p:txBody>
      </p:sp>
      <p:sp>
        <p:nvSpPr>
          <p:cNvPr id="4" name="Slide Image Placeholder 3"/>
          <p:cNvSpPr>
            <a:spLocks noGrp="1" noRot="1" noChangeAspect="1"/>
          </p:cNvSpPr>
          <p:nvPr>
            <p:ph type="sldImg" idx="2"/>
          </p:nvPr>
        </p:nvSpPr>
        <p:spPr>
          <a:xfrm>
            <a:off x="990600" y="766763"/>
            <a:ext cx="5118100" cy="3838575"/>
          </a:xfrm>
          <a:prstGeom prst="rect">
            <a:avLst/>
          </a:prstGeom>
          <a:noFill/>
          <a:ln w="12700">
            <a:solidFill>
              <a:prstClr val="black"/>
            </a:solidFill>
          </a:ln>
        </p:spPr>
        <p:txBody>
          <a:bodyPr vert="horz" lIns="99038" tIns="49519" rIns="99038" bIns="49519" rtlCol="0" anchor="ctr"/>
          <a:lstStyle/>
          <a:p>
            <a:pPr lvl="0"/>
            <a:endParaRPr lang="en-US" noProof="0" dirty="0" smtClean="0"/>
          </a:p>
        </p:txBody>
      </p:sp>
      <p:sp>
        <p:nvSpPr>
          <p:cNvPr id="5" name="Notes Placeholder 4"/>
          <p:cNvSpPr>
            <a:spLocks noGrp="1"/>
          </p:cNvSpPr>
          <p:nvPr>
            <p:ph type="body" sz="quarter" idx="3"/>
          </p:nvPr>
        </p:nvSpPr>
        <p:spPr>
          <a:xfrm>
            <a:off x="710573" y="4862141"/>
            <a:ext cx="5678154" cy="4605227"/>
          </a:xfrm>
          <a:prstGeom prst="rect">
            <a:avLst/>
          </a:prstGeom>
        </p:spPr>
        <p:txBody>
          <a:bodyPr vert="horz" lIns="99038" tIns="49519" rIns="99038" bIns="4951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9720785"/>
            <a:ext cx="3077006" cy="512081"/>
          </a:xfrm>
          <a:prstGeom prst="rect">
            <a:avLst/>
          </a:prstGeom>
        </p:spPr>
        <p:txBody>
          <a:bodyPr vert="horz" wrap="square" lIns="99038" tIns="49519" rIns="99038" bIns="49519" numCol="1" anchor="b" anchorCtr="0" compatLnSpc="1">
            <a:prstTxWarp prst="textNoShape">
              <a:avLst/>
            </a:prstTxWarp>
          </a:bodyPr>
          <a:lstStyle>
            <a:lvl1pPr latinLnBrk="0">
              <a:defRPr sz="1300" b="0">
                <a:latin typeface="Calibri" pitchFamily="34" charset="0"/>
                <a:ea typeface="굴림" pitchFamily="34" charset="-127"/>
                <a:cs typeface="Arial" charset="0"/>
              </a:defRPr>
            </a:lvl1pPr>
          </a:lstStyle>
          <a:p>
            <a:pPr>
              <a:defRPr/>
            </a:pPr>
            <a:endParaRPr lang="ko-KR" altLang="en-US"/>
          </a:p>
        </p:txBody>
      </p:sp>
      <p:sp>
        <p:nvSpPr>
          <p:cNvPr id="7" name="Slide Number Placeholder 6"/>
          <p:cNvSpPr>
            <a:spLocks noGrp="1"/>
          </p:cNvSpPr>
          <p:nvPr>
            <p:ph type="sldNum" sz="quarter" idx="5"/>
          </p:nvPr>
        </p:nvSpPr>
        <p:spPr>
          <a:xfrm>
            <a:off x="4020687" y="9720785"/>
            <a:ext cx="3077006" cy="512081"/>
          </a:xfrm>
          <a:prstGeom prst="rect">
            <a:avLst/>
          </a:prstGeom>
        </p:spPr>
        <p:txBody>
          <a:bodyPr vert="horz" wrap="square" lIns="99038" tIns="49519" rIns="99038" bIns="49519" numCol="1" anchor="b" anchorCtr="0" compatLnSpc="1">
            <a:prstTxWarp prst="textNoShape">
              <a:avLst/>
            </a:prstTxWarp>
          </a:bodyPr>
          <a:lstStyle>
            <a:lvl1pPr algn="r" latinLnBrk="0">
              <a:defRPr sz="1300" b="0">
                <a:latin typeface="Calibri" pitchFamily="34" charset="0"/>
                <a:ea typeface="굴림" pitchFamily="34" charset="-127"/>
                <a:cs typeface="Arial" charset="0"/>
              </a:defRPr>
            </a:lvl1pPr>
          </a:lstStyle>
          <a:p>
            <a:pPr>
              <a:defRPr/>
            </a:pPr>
            <a:fld id="{98EF6473-B74A-4630-A715-DF92BCAFDD2E}" type="slidenum">
              <a:rPr lang="ko-KR" altLang="en-US"/>
              <a:pPr>
                <a:defRPr/>
              </a:pPr>
              <a:t>‹#›</a:t>
            </a:fld>
            <a:endParaRPr lang="en-US" altLang="ko-KR" dirty="0"/>
          </a:p>
        </p:txBody>
      </p:sp>
    </p:spTree>
    <p:extLst>
      <p:ext uri="{BB962C8B-B14F-4D97-AF65-F5344CB8AC3E}">
        <p14:creationId xmlns:p14="http://schemas.microsoft.com/office/powerpoint/2010/main" val="19095935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2</a:t>
            </a:fld>
            <a:endParaRPr lang="en-US" altLang="ko-KR" sz="1300" dirty="0">
              <a:solidFill>
                <a:srgbClr val="000000"/>
              </a:solidFill>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슬라이드 이미지 개체 틀 1"/>
          <p:cNvSpPr>
            <a:spLocks noGrp="1" noRot="1" noChangeAspect="1" noTextEdit="1"/>
          </p:cNvSpPr>
          <p:nvPr>
            <p:ph type="sldImg"/>
          </p:nvPr>
        </p:nvSpPr>
        <p:spPr>
          <a:ln/>
        </p:spPr>
      </p:sp>
      <p:sp>
        <p:nvSpPr>
          <p:cNvPr id="35843" name="슬라이드 노트 개체 틀 2"/>
          <p:cNvSpPr>
            <a:spLocks noGrp="1"/>
          </p:cNvSpPr>
          <p:nvPr>
            <p:ph type="body" idx="1"/>
          </p:nvPr>
        </p:nvSpPr>
        <p:spPr>
          <a:noFill/>
          <a:ln/>
        </p:spPr>
        <p:txBody>
          <a:bodyPr/>
          <a:lstStyle/>
          <a:p>
            <a:endParaRPr lang="ko-KR" altLang="en-US" smtClean="0"/>
          </a:p>
        </p:txBody>
      </p:sp>
      <p:sp>
        <p:nvSpPr>
          <p:cNvPr id="35844" name="슬라이드 번호 개체 틀 3"/>
          <p:cNvSpPr txBox="1">
            <a:spLocks noGrp="1"/>
          </p:cNvSpPr>
          <p:nvPr/>
        </p:nvSpPr>
        <p:spPr bwMode="auto">
          <a:xfrm>
            <a:off x="4021294" y="9721106"/>
            <a:ext cx="3076363" cy="511731"/>
          </a:xfrm>
          <a:prstGeom prst="rect">
            <a:avLst/>
          </a:prstGeom>
          <a:noFill/>
          <a:ln w="9525">
            <a:noFill/>
            <a:miter lim="800000"/>
            <a:headEnd/>
            <a:tailEnd/>
          </a:ln>
        </p:spPr>
        <p:txBody>
          <a:bodyPr lIns="99048" tIns="49524" rIns="99048" bIns="49524" anchor="b"/>
          <a:lstStyle/>
          <a:p>
            <a:pPr algn="r"/>
            <a:fld id="{C432D2E4-E574-4D8B-9A04-0C0B71988BC2}" type="slidenum">
              <a:rPr lang="ko-KR" altLang="en-US" sz="1300">
                <a:solidFill>
                  <a:srgbClr val="000000"/>
                </a:solidFill>
                <a:latin typeface="Calibri" pitchFamily="34" charset="0"/>
                <a:ea typeface="굴림" charset="-127"/>
              </a:rPr>
              <a:pPr algn="r"/>
              <a:t>11</a:t>
            </a:fld>
            <a:endParaRPr lang="en-US" altLang="ko-KR" sz="1300" dirty="0">
              <a:solidFill>
                <a:srgbClr val="000000"/>
              </a:solidFill>
              <a:latin typeface="Calibri" pitchFamily="34" charset="0"/>
              <a:ea typeface="굴림" charset="-127"/>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12</a:t>
            </a:fld>
            <a:endParaRPr lang="en-US" altLang="ko-KR" sz="1300" dirty="0">
              <a:solidFill>
                <a:srgbClr val="000000"/>
              </a:solidFill>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슬라이드 이미지 개체 틀 1"/>
          <p:cNvSpPr>
            <a:spLocks noGrp="1" noRot="1" noChangeAspect="1" noTextEdit="1"/>
          </p:cNvSpPr>
          <p:nvPr>
            <p:ph type="sldImg"/>
          </p:nvPr>
        </p:nvSpPr>
        <p:spPr>
          <a:ln/>
        </p:spPr>
      </p:sp>
      <p:sp>
        <p:nvSpPr>
          <p:cNvPr id="35843" name="슬라이드 노트 개체 틀 2"/>
          <p:cNvSpPr>
            <a:spLocks noGrp="1"/>
          </p:cNvSpPr>
          <p:nvPr>
            <p:ph type="body" idx="1"/>
          </p:nvPr>
        </p:nvSpPr>
        <p:spPr>
          <a:noFill/>
          <a:ln/>
        </p:spPr>
        <p:txBody>
          <a:bodyPr/>
          <a:lstStyle/>
          <a:p>
            <a:endParaRPr lang="ko-KR" altLang="en-US" smtClean="0"/>
          </a:p>
        </p:txBody>
      </p:sp>
      <p:sp>
        <p:nvSpPr>
          <p:cNvPr id="35844" name="슬라이드 번호 개체 틀 3"/>
          <p:cNvSpPr txBox="1">
            <a:spLocks noGrp="1"/>
          </p:cNvSpPr>
          <p:nvPr/>
        </p:nvSpPr>
        <p:spPr bwMode="auto">
          <a:xfrm>
            <a:off x="4021294" y="9721106"/>
            <a:ext cx="3076363" cy="511731"/>
          </a:xfrm>
          <a:prstGeom prst="rect">
            <a:avLst/>
          </a:prstGeom>
          <a:noFill/>
          <a:ln w="9525">
            <a:noFill/>
            <a:miter lim="800000"/>
            <a:headEnd/>
            <a:tailEnd/>
          </a:ln>
        </p:spPr>
        <p:txBody>
          <a:bodyPr lIns="99048" tIns="49524" rIns="99048" bIns="49524" anchor="b"/>
          <a:lstStyle/>
          <a:p>
            <a:pPr algn="r"/>
            <a:fld id="{C432D2E4-E574-4D8B-9A04-0C0B71988BC2}" type="slidenum">
              <a:rPr lang="ko-KR" altLang="en-US" sz="1300">
                <a:solidFill>
                  <a:srgbClr val="000000"/>
                </a:solidFill>
                <a:latin typeface="Calibri" pitchFamily="34" charset="0"/>
                <a:ea typeface="굴림" charset="-127"/>
              </a:rPr>
              <a:pPr algn="r"/>
              <a:t>13</a:t>
            </a:fld>
            <a:endParaRPr lang="en-US" altLang="ko-KR" sz="1300" dirty="0">
              <a:solidFill>
                <a:srgbClr val="000000"/>
              </a:solidFill>
              <a:latin typeface="Calibri" pitchFamily="34" charset="0"/>
              <a:ea typeface="굴림" charset="-127"/>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슬라이드 이미지 개체 틀 1"/>
          <p:cNvSpPr>
            <a:spLocks noGrp="1" noRot="1" noChangeAspect="1" noTextEdit="1"/>
          </p:cNvSpPr>
          <p:nvPr>
            <p:ph type="sldImg"/>
          </p:nvPr>
        </p:nvSpPr>
        <p:spPr>
          <a:ln/>
        </p:spPr>
      </p:sp>
      <p:sp>
        <p:nvSpPr>
          <p:cNvPr id="36867" name="슬라이드 노트 개체 틀 2"/>
          <p:cNvSpPr>
            <a:spLocks noGrp="1"/>
          </p:cNvSpPr>
          <p:nvPr>
            <p:ph type="body" idx="1"/>
          </p:nvPr>
        </p:nvSpPr>
        <p:spPr>
          <a:noFill/>
          <a:ln/>
        </p:spPr>
        <p:txBody>
          <a:bodyPr/>
          <a:lstStyle/>
          <a:p>
            <a:endParaRPr lang="ko-KR" altLang="en-US" smtClean="0"/>
          </a:p>
        </p:txBody>
      </p:sp>
      <p:sp>
        <p:nvSpPr>
          <p:cNvPr id="36868" name="슬라이드 번호 개체 틀 3"/>
          <p:cNvSpPr txBox="1">
            <a:spLocks noGrp="1"/>
          </p:cNvSpPr>
          <p:nvPr/>
        </p:nvSpPr>
        <p:spPr bwMode="auto">
          <a:xfrm>
            <a:off x="4021294" y="9721106"/>
            <a:ext cx="3076363" cy="511731"/>
          </a:xfrm>
          <a:prstGeom prst="rect">
            <a:avLst/>
          </a:prstGeom>
          <a:noFill/>
          <a:ln w="9525">
            <a:noFill/>
            <a:miter lim="800000"/>
            <a:headEnd/>
            <a:tailEnd/>
          </a:ln>
        </p:spPr>
        <p:txBody>
          <a:bodyPr lIns="99048" tIns="49524" rIns="99048" bIns="49524" anchor="b"/>
          <a:lstStyle/>
          <a:p>
            <a:pPr algn="r"/>
            <a:fld id="{40D31920-E6E2-42DE-8C4F-A76D9FCCFFF0}" type="slidenum">
              <a:rPr lang="ko-KR" altLang="en-US" sz="1300">
                <a:solidFill>
                  <a:srgbClr val="000000"/>
                </a:solidFill>
                <a:latin typeface="Calibri" pitchFamily="34" charset="0"/>
                <a:ea typeface="굴림" charset="-127"/>
              </a:rPr>
              <a:pPr algn="r"/>
              <a:t>14</a:t>
            </a:fld>
            <a:endParaRPr lang="en-US" altLang="ko-KR" sz="1300" dirty="0">
              <a:solidFill>
                <a:srgbClr val="000000"/>
              </a:solidFill>
              <a:latin typeface="Calibri" pitchFamily="34" charset="0"/>
              <a:ea typeface="굴림" charset="-127"/>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15</a:t>
            </a:fld>
            <a:endParaRPr lang="en-US" altLang="ko-KR" sz="1300" dirty="0">
              <a:solidFill>
                <a:srgbClr val="000000"/>
              </a:solidFill>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16</a:t>
            </a:fld>
            <a:endParaRPr lang="en-US" altLang="ko-KR" sz="1300" dirty="0">
              <a:solidFill>
                <a:srgbClr val="000000"/>
              </a:solidFill>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17</a:t>
            </a:fld>
            <a:endParaRPr lang="en-US" altLang="ko-KR" sz="1300" dirty="0">
              <a:solidFill>
                <a:srgbClr val="000000"/>
              </a:solidFill>
              <a:latin typeface="Calibri"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18</a:t>
            </a:fld>
            <a:endParaRPr lang="en-US" altLang="ko-KR" sz="1300" dirty="0">
              <a:solidFill>
                <a:srgbClr val="000000"/>
              </a:solidFill>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19</a:t>
            </a:fld>
            <a:endParaRPr lang="en-US" altLang="ko-KR" sz="1300" dirty="0">
              <a:solidFill>
                <a:srgbClr val="000000"/>
              </a:solidFill>
              <a:latin typeface="Calibri"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20</a:t>
            </a:fld>
            <a:endParaRPr lang="en-US" altLang="ko-KR" sz="1300" dirty="0">
              <a:solidFill>
                <a:srgbClr val="000000"/>
              </a:solidFill>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3</a:t>
            </a:fld>
            <a:endParaRPr lang="en-US" altLang="ko-KR" sz="1300" dirty="0">
              <a:solidFill>
                <a:srgbClr val="000000"/>
              </a:solidFill>
              <a:latin typeface="Calibri"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21</a:t>
            </a:fld>
            <a:endParaRPr lang="en-US" altLang="ko-KR" sz="1300" dirty="0">
              <a:solidFill>
                <a:srgbClr val="000000"/>
              </a:solidFill>
              <a:latin typeface="Calibri"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22</a:t>
            </a:fld>
            <a:endParaRPr lang="en-US" altLang="ko-KR" sz="1300" dirty="0">
              <a:solidFill>
                <a:srgbClr val="000000"/>
              </a:solidFill>
              <a:latin typeface="Calibri"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23</a:t>
            </a:fld>
            <a:endParaRPr lang="en-US" altLang="ko-KR" sz="1300" dirty="0">
              <a:solidFill>
                <a:srgbClr val="000000"/>
              </a:solidFill>
              <a:latin typeface="Calibri"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24</a:t>
            </a:fld>
            <a:endParaRPr lang="en-US" altLang="ko-KR" sz="1300" dirty="0">
              <a:solidFill>
                <a:srgbClr val="000000"/>
              </a:solidFill>
              <a:latin typeface="Calibri"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25</a:t>
            </a:fld>
            <a:endParaRPr lang="en-US" altLang="ko-KR" sz="1300" dirty="0">
              <a:solidFill>
                <a:srgbClr val="000000"/>
              </a:solidFill>
              <a:latin typeface="Calibri"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26</a:t>
            </a:fld>
            <a:endParaRPr lang="en-US" altLang="ko-KR" sz="1300" dirty="0">
              <a:solidFill>
                <a:srgbClr val="000000"/>
              </a:solidFill>
              <a:latin typeface="Calibri"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27</a:t>
            </a:fld>
            <a:endParaRPr lang="en-US" altLang="ko-KR" sz="1300" dirty="0">
              <a:solidFill>
                <a:srgbClr val="000000"/>
              </a:solidFill>
              <a:latin typeface="Calibri"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28</a:t>
            </a:fld>
            <a:endParaRPr lang="en-US" altLang="ko-KR" sz="1300" dirty="0">
              <a:solidFill>
                <a:srgbClr val="000000"/>
              </a:solidFill>
              <a:latin typeface="Calibri"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29</a:t>
            </a:fld>
            <a:endParaRPr lang="en-US" altLang="ko-KR" sz="1300" dirty="0">
              <a:solidFill>
                <a:srgbClr val="000000"/>
              </a:solidFill>
              <a:latin typeface="Calibri"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30</a:t>
            </a:fld>
            <a:endParaRPr lang="en-US" altLang="ko-KR" sz="1300" dirty="0">
              <a:solidFill>
                <a:srgbClr val="000000"/>
              </a:solidFill>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4</a:t>
            </a:fld>
            <a:endParaRPr lang="en-US" altLang="ko-KR" sz="1300" dirty="0">
              <a:solidFill>
                <a:srgbClr val="000000"/>
              </a:solidFill>
              <a:latin typeface="Calibri"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31</a:t>
            </a:fld>
            <a:endParaRPr lang="en-US" altLang="ko-KR" sz="1300" dirty="0">
              <a:solidFill>
                <a:srgbClr val="000000"/>
              </a:solidFill>
              <a:latin typeface="Calibri"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32</a:t>
            </a:fld>
            <a:endParaRPr lang="en-US" altLang="ko-KR" sz="1300" dirty="0">
              <a:solidFill>
                <a:srgbClr val="000000"/>
              </a:solidFill>
              <a:latin typeface="Calibri"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33</a:t>
            </a:fld>
            <a:endParaRPr lang="en-US" altLang="ko-KR" sz="1300" dirty="0">
              <a:solidFill>
                <a:srgbClr val="000000"/>
              </a:solidFill>
              <a:latin typeface="Calibri"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34</a:t>
            </a:fld>
            <a:endParaRPr lang="en-US" altLang="ko-KR" sz="1300" dirty="0">
              <a:solidFill>
                <a:srgbClr val="000000"/>
              </a:solidFill>
              <a:latin typeface="Calibri"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35</a:t>
            </a:fld>
            <a:endParaRPr lang="en-US" altLang="ko-KR" sz="1300" dirty="0">
              <a:solidFill>
                <a:srgbClr val="000000"/>
              </a:solidFill>
              <a:latin typeface="Calibri"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36</a:t>
            </a:fld>
            <a:endParaRPr lang="en-US" altLang="ko-KR" sz="1300" dirty="0">
              <a:solidFill>
                <a:srgbClr val="000000"/>
              </a:solidFill>
              <a:latin typeface="Calibri"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37</a:t>
            </a:fld>
            <a:endParaRPr lang="en-US" altLang="ko-KR" sz="1300" dirty="0">
              <a:solidFill>
                <a:srgbClr val="000000"/>
              </a:solidFill>
              <a:latin typeface="Calibri"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38</a:t>
            </a:fld>
            <a:endParaRPr lang="en-US" altLang="ko-KR" sz="1300" dirty="0">
              <a:solidFill>
                <a:srgbClr val="000000"/>
              </a:solidFill>
              <a:latin typeface="Calibri"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39</a:t>
            </a:fld>
            <a:endParaRPr lang="en-US" altLang="ko-KR" sz="1300" dirty="0">
              <a:solidFill>
                <a:srgbClr val="000000"/>
              </a:solidFill>
              <a:latin typeface="Calibri"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40</a:t>
            </a:fld>
            <a:endParaRPr lang="en-US" altLang="ko-KR" sz="1300" dirty="0">
              <a:solidFill>
                <a:srgbClr val="000000"/>
              </a:solidFill>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5</a:t>
            </a:fld>
            <a:endParaRPr lang="en-US" altLang="ko-KR" sz="1300" dirty="0">
              <a:solidFill>
                <a:srgbClr val="000000"/>
              </a:solidFill>
              <a:latin typeface="Calibri"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41</a:t>
            </a:fld>
            <a:endParaRPr lang="en-US" altLang="ko-KR" sz="1300" dirty="0">
              <a:solidFill>
                <a:srgbClr val="000000"/>
              </a:solidFill>
              <a:latin typeface="Calibri"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42</a:t>
            </a:fld>
            <a:endParaRPr lang="en-US" altLang="ko-KR" sz="1300" dirty="0">
              <a:solidFill>
                <a:srgbClr val="000000"/>
              </a:solidFill>
              <a:latin typeface="Calibri"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43</a:t>
            </a:fld>
            <a:endParaRPr lang="en-US" altLang="ko-KR" sz="1300" dirty="0">
              <a:solidFill>
                <a:srgbClr val="000000"/>
              </a:solidFill>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6</a:t>
            </a:fld>
            <a:endParaRPr lang="en-US" altLang="ko-KR" sz="1300" dirty="0">
              <a:solidFill>
                <a:srgbClr val="000000"/>
              </a:solidFill>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7</a:t>
            </a:fld>
            <a:endParaRPr lang="en-US" altLang="ko-KR" sz="1300" dirty="0">
              <a:solidFill>
                <a:srgbClr val="000000"/>
              </a:solidFill>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8</a:t>
            </a:fld>
            <a:endParaRPr lang="en-US" altLang="ko-KR" sz="1300" dirty="0">
              <a:solidFill>
                <a:srgbClr val="000000"/>
              </a:solidFill>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9</a:t>
            </a:fld>
            <a:endParaRPr lang="en-US" altLang="ko-KR" sz="1300" dirty="0">
              <a:solidFill>
                <a:srgbClr val="000000"/>
              </a:solidFill>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슬라이드 이미지 개체 틀 1"/>
          <p:cNvSpPr>
            <a:spLocks noGrp="1" noRot="1" noChangeAspect="1" noTextEdit="1"/>
          </p:cNvSpPr>
          <p:nvPr>
            <p:ph type="sldImg"/>
          </p:nvPr>
        </p:nvSpPr>
        <p:spPr bwMode="auto">
          <a:noFill/>
          <a:ln>
            <a:solidFill>
              <a:srgbClr val="000000"/>
            </a:solidFill>
            <a:miter lim="800000"/>
            <a:headEnd/>
            <a:tailEnd/>
          </a:ln>
        </p:spPr>
      </p:sp>
      <p:sp>
        <p:nvSpPr>
          <p:cNvPr id="75779" name="슬라이드 노트 개체 틀 2"/>
          <p:cNvSpPr>
            <a:spLocks noGrp="1"/>
          </p:cNvSpPr>
          <p:nvPr>
            <p:ph type="body" idx="1"/>
          </p:nvPr>
        </p:nvSpPr>
        <p:spPr bwMode="auto">
          <a:noFill/>
        </p:spPr>
        <p:txBody>
          <a:bodyPr wrap="square" numCol="1" anchor="t" anchorCtr="0" compatLnSpc="1">
            <a:prstTxWarp prst="textNoShape">
              <a:avLst/>
            </a:prstTxWarp>
          </a:bodyPr>
          <a:lstStyle/>
          <a:p>
            <a:endParaRPr lang="ko-KR" altLang="en-US" smtClean="0"/>
          </a:p>
        </p:txBody>
      </p:sp>
      <p:sp>
        <p:nvSpPr>
          <p:cNvPr id="75780" name="슬라이드 번호 개체 틀 3"/>
          <p:cNvSpPr txBox="1">
            <a:spLocks noGrp="1"/>
          </p:cNvSpPr>
          <p:nvPr/>
        </p:nvSpPr>
        <p:spPr bwMode="auto">
          <a:xfrm>
            <a:off x="4020687" y="9720785"/>
            <a:ext cx="3077006" cy="512081"/>
          </a:xfrm>
          <a:prstGeom prst="rect">
            <a:avLst/>
          </a:prstGeom>
          <a:noFill/>
          <a:ln w="9525">
            <a:noFill/>
            <a:miter lim="800000"/>
            <a:headEnd/>
            <a:tailEnd/>
          </a:ln>
        </p:spPr>
        <p:txBody>
          <a:bodyPr lIns="99038" tIns="49519" rIns="99038" bIns="49519" anchor="b"/>
          <a:lstStyle/>
          <a:p>
            <a:pPr algn="r"/>
            <a:fld id="{B9E352D2-634B-4DEC-B257-64A8D0D9F3DA}" type="slidenum">
              <a:rPr lang="ko-KR" altLang="en-US" sz="1300">
                <a:solidFill>
                  <a:srgbClr val="000000"/>
                </a:solidFill>
                <a:latin typeface="Calibri" pitchFamily="34" charset="0"/>
              </a:rPr>
              <a:pPr algn="r"/>
              <a:t>10</a:t>
            </a:fld>
            <a:endParaRPr lang="en-US" altLang="ko-KR" sz="1300" dirty="0">
              <a:solidFill>
                <a:srgbClr val="000000"/>
              </a:solidFill>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bg bwMode="gray">
      <p:bgPr>
        <a:solidFill>
          <a:schemeClr val="bg1"/>
        </a:solidFill>
        <a:effectLst/>
      </p:bgPr>
    </p:bg>
    <p:spTree>
      <p:nvGrpSpPr>
        <p:cNvPr id="1" name=""/>
        <p:cNvGrpSpPr/>
        <p:nvPr/>
      </p:nvGrpSpPr>
      <p:grpSpPr>
        <a:xfrm>
          <a:off x="0" y="0"/>
          <a:ext cx="0" cy="0"/>
          <a:chOff x="0" y="0"/>
          <a:chExt cx="0" cy="0"/>
        </a:xfrm>
      </p:grpSpPr>
      <p:pic>
        <p:nvPicPr>
          <p:cNvPr id="13343" name="Picture 31" descr="m_10"/>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grpSp>
        <p:nvGrpSpPr>
          <p:cNvPr id="2" name="Group 32"/>
          <p:cNvGrpSpPr>
            <a:grpSpLocks/>
          </p:cNvGrpSpPr>
          <p:nvPr/>
        </p:nvGrpSpPr>
        <p:grpSpPr bwMode="auto">
          <a:xfrm>
            <a:off x="107950" y="2792413"/>
            <a:ext cx="8970963" cy="1081087"/>
            <a:chOff x="-8" y="1752"/>
            <a:chExt cx="5772" cy="726"/>
          </a:xfrm>
        </p:grpSpPr>
        <p:sp>
          <p:nvSpPr>
            <p:cNvPr id="13345" name="Freeform 33"/>
            <p:cNvSpPr>
              <a:spLocks/>
            </p:cNvSpPr>
            <p:nvPr userDrawn="1"/>
          </p:nvSpPr>
          <p:spPr bwMode="white">
            <a:xfrm flipV="1">
              <a:off x="-4" y="2387"/>
              <a:ext cx="5768" cy="91"/>
            </a:xfrm>
            <a:custGeom>
              <a:avLst/>
              <a:gdLst/>
              <a:ahLst/>
              <a:cxnLst>
                <a:cxn ang="0">
                  <a:pos x="4" y="365"/>
                </a:cxn>
                <a:cxn ang="0">
                  <a:pos x="0" y="246"/>
                </a:cxn>
                <a:cxn ang="0">
                  <a:pos x="1837" y="32"/>
                </a:cxn>
                <a:cxn ang="0">
                  <a:pos x="3970" y="52"/>
                </a:cxn>
                <a:cxn ang="0">
                  <a:pos x="5764" y="231"/>
                </a:cxn>
                <a:cxn ang="0">
                  <a:pos x="5768" y="366"/>
                </a:cxn>
                <a:cxn ang="0">
                  <a:pos x="4" y="365"/>
                </a:cxn>
              </a:cxnLst>
              <a:rect l="0" t="0" r="r" b="b"/>
              <a:pathLst>
                <a:path w="5768" h="366">
                  <a:moveTo>
                    <a:pt x="4" y="365"/>
                  </a:moveTo>
                  <a:lnTo>
                    <a:pt x="0" y="246"/>
                  </a:lnTo>
                  <a:cubicBezTo>
                    <a:pt x="304" y="192"/>
                    <a:pt x="1175" y="64"/>
                    <a:pt x="1837" y="32"/>
                  </a:cubicBezTo>
                  <a:cubicBezTo>
                    <a:pt x="2499" y="0"/>
                    <a:pt x="3316" y="19"/>
                    <a:pt x="3970" y="52"/>
                  </a:cubicBezTo>
                  <a:cubicBezTo>
                    <a:pt x="4624" y="85"/>
                    <a:pt x="5464" y="179"/>
                    <a:pt x="5764" y="231"/>
                  </a:cubicBezTo>
                  <a:lnTo>
                    <a:pt x="5768" y="366"/>
                  </a:lnTo>
                  <a:lnTo>
                    <a:pt x="4" y="365"/>
                  </a:lnTo>
                  <a:close/>
                </a:path>
              </a:pathLst>
            </a:custGeom>
            <a:solidFill>
              <a:schemeClr val="bg1"/>
            </a:solidFill>
            <a:ln w="9525">
              <a:noFill/>
              <a:round/>
              <a:headEnd/>
              <a:tailEnd/>
            </a:ln>
            <a:effectLst/>
          </p:spPr>
          <p:txBody>
            <a:bodyPr/>
            <a:lstStyle/>
            <a:p>
              <a:endParaRPr lang="ko-KR" altLang="en-US"/>
            </a:p>
          </p:txBody>
        </p:sp>
        <p:sp>
          <p:nvSpPr>
            <p:cNvPr id="13346" name="Freeform 34"/>
            <p:cNvSpPr>
              <a:spLocks/>
            </p:cNvSpPr>
            <p:nvPr userDrawn="1"/>
          </p:nvSpPr>
          <p:spPr bwMode="white">
            <a:xfrm>
              <a:off x="-8" y="1752"/>
              <a:ext cx="5768" cy="91"/>
            </a:xfrm>
            <a:custGeom>
              <a:avLst/>
              <a:gdLst/>
              <a:ahLst/>
              <a:cxnLst>
                <a:cxn ang="0">
                  <a:pos x="4" y="365"/>
                </a:cxn>
                <a:cxn ang="0">
                  <a:pos x="0" y="246"/>
                </a:cxn>
                <a:cxn ang="0">
                  <a:pos x="1837" y="32"/>
                </a:cxn>
                <a:cxn ang="0">
                  <a:pos x="3970" y="52"/>
                </a:cxn>
                <a:cxn ang="0">
                  <a:pos x="5764" y="231"/>
                </a:cxn>
                <a:cxn ang="0">
                  <a:pos x="5768" y="366"/>
                </a:cxn>
                <a:cxn ang="0">
                  <a:pos x="4" y="365"/>
                </a:cxn>
              </a:cxnLst>
              <a:rect l="0" t="0" r="r" b="b"/>
              <a:pathLst>
                <a:path w="5768" h="366">
                  <a:moveTo>
                    <a:pt x="4" y="365"/>
                  </a:moveTo>
                  <a:lnTo>
                    <a:pt x="0" y="246"/>
                  </a:lnTo>
                  <a:cubicBezTo>
                    <a:pt x="304" y="192"/>
                    <a:pt x="1175" y="64"/>
                    <a:pt x="1837" y="32"/>
                  </a:cubicBezTo>
                  <a:cubicBezTo>
                    <a:pt x="2499" y="0"/>
                    <a:pt x="3316" y="19"/>
                    <a:pt x="3970" y="52"/>
                  </a:cubicBezTo>
                  <a:cubicBezTo>
                    <a:pt x="4624" y="85"/>
                    <a:pt x="5464" y="179"/>
                    <a:pt x="5764" y="231"/>
                  </a:cubicBezTo>
                  <a:lnTo>
                    <a:pt x="5768" y="366"/>
                  </a:lnTo>
                  <a:lnTo>
                    <a:pt x="4" y="365"/>
                  </a:lnTo>
                  <a:close/>
                </a:path>
              </a:pathLst>
            </a:custGeom>
            <a:solidFill>
              <a:schemeClr val="bg1"/>
            </a:solidFill>
            <a:ln w="9525">
              <a:noFill/>
              <a:round/>
              <a:headEnd/>
              <a:tailEnd/>
            </a:ln>
            <a:effectLst/>
          </p:spPr>
          <p:txBody>
            <a:bodyPr/>
            <a:lstStyle/>
            <a:p>
              <a:endParaRPr lang="ko-KR" altLang="en-US"/>
            </a:p>
          </p:txBody>
        </p:sp>
      </p:grpSp>
      <p:grpSp>
        <p:nvGrpSpPr>
          <p:cNvPr id="3" name="Group 35"/>
          <p:cNvGrpSpPr>
            <a:grpSpLocks/>
          </p:cNvGrpSpPr>
          <p:nvPr/>
        </p:nvGrpSpPr>
        <p:grpSpPr bwMode="auto">
          <a:xfrm>
            <a:off x="-11113" y="0"/>
            <a:ext cx="9155113" cy="6867525"/>
            <a:chOff x="0" y="0"/>
            <a:chExt cx="5760" cy="4326"/>
          </a:xfrm>
        </p:grpSpPr>
        <p:sp>
          <p:nvSpPr>
            <p:cNvPr id="13348" name="AutoShape 36"/>
            <p:cNvSpPr>
              <a:spLocks noChangeArrowheads="1"/>
            </p:cNvSpPr>
            <p:nvPr/>
          </p:nvSpPr>
          <p:spPr bwMode="white">
            <a:xfrm>
              <a:off x="27" y="24"/>
              <a:ext cx="5709" cy="4272"/>
            </a:xfrm>
            <a:prstGeom prst="roundRect">
              <a:avLst>
                <a:gd name="adj" fmla="val 6227"/>
              </a:avLst>
            </a:prstGeom>
            <a:noFill/>
            <a:ln w="76200">
              <a:solidFill>
                <a:schemeClr val="bg1"/>
              </a:solidFill>
              <a:round/>
              <a:headEnd/>
              <a:tailEnd/>
            </a:ln>
            <a:effectLst/>
          </p:spPr>
          <p:txBody>
            <a:bodyPr wrap="none" anchor="ctr"/>
            <a:lstStyle/>
            <a:p>
              <a:endParaRPr lang="ko-KR" altLang="en-US"/>
            </a:p>
          </p:txBody>
        </p:sp>
        <p:sp>
          <p:nvSpPr>
            <p:cNvPr id="13349" name="Freeform 37"/>
            <p:cNvSpPr>
              <a:spLocks/>
            </p:cNvSpPr>
            <p:nvPr/>
          </p:nvSpPr>
          <p:spPr bwMode="white">
            <a:xfrm>
              <a:off x="3" y="0"/>
              <a:ext cx="288" cy="288"/>
            </a:xfrm>
            <a:custGeom>
              <a:avLst/>
              <a:gdLst/>
              <a:ahLst/>
              <a:cxnLst>
                <a:cxn ang="0">
                  <a:pos x="0" y="48"/>
                </a:cxn>
                <a:cxn ang="0">
                  <a:pos x="0" y="384"/>
                </a:cxn>
                <a:cxn ang="0">
                  <a:pos x="96" y="192"/>
                </a:cxn>
                <a:cxn ang="0">
                  <a:pos x="192" y="48"/>
                </a:cxn>
                <a:cxn ang="0">
                  <a:pos x="336" y="0"/>
                </a:cxn>
                <a:cxn ang="0">
                  <a:pos x="0" y="0"/>
                </a:cxn>
              </a:cxnLst>
              <a:rect l="0" t="0" r="r" b="b"/>
              <a:pathLst>
                <a:path w="336" h="384">
                  <a:moveTo>
                    <a:pt x="0" y="48"/>
                  </a:moveTo>
                  <a:lnTo>
                    <a:pt x="0" y="384"/>
                  </a:lnTo>
                  <a:lnTo>
                    <a:pt x="96" y="192"/>
                  </a:lnTo>
                  <a:lnTo>
                    <a:pt x="192" y="48"/>
                  </a:lnTo>
                  <a:lnTo>
                    <a:pt x="336" y="0"/>
                  </a:lnTo>
                  <a:lnTo>
                    <a:pt x="0" y="0"/>
                  </a:lnTo>
                </a:path>
              </a:pathLst>
            </a:custGeom>
            <a:solidFill>
              <a:schemeClr val="bg1"/>
            </a:solidFill>
            <a:ln w="9525">
              <a:noFill/>
              <a:round/>
              <a:headEnd/>
              <a:tailEnd/>
            </a:ln>
            <a:effectLst/>
          </p:spPr>
          <p:txBody>
            <a:bodyPr/>
            <a:lstStyle/>
            <a:p>
              <a:endParaRPr lang="ko-KR" altLang="en-US"/>
            </a:p>
          </p:txBody>
        </p:sp>
        <p:sp>
          <p:nvSpPr>
            <p:cNvPr id="13350" name="Freeform 38"/>
            <p:cNvSpPr>
              <a:spLocks/>
            </p:cNvSpPr>
            <p:nvPr/>
          </p:nvSpPr>
          <p:spPr bwMode="white">
            <a:xfrm rot="-5408600">
              <a:off x="-47" y="4030"/>
              <a:ext cx="336" cy="242"/>
            </a:xfrm>
            <a:custGeom>
              <a:avLst/>
              <a:gdLst/>
              <a:ahLst/>
              <a:cxnLst>
                <a:cxn ang="0">
                  <a:pos x="0" y="48"/>
                </a:cxn>
                <a:cxn ang="0">
                  <a:pos x="0" y="384"/>
                </a:cxn>
                <a:cxn ang="0">
                  <a:pos x="96" y="192"/>
                </a:cxn>
                <a:cxn ang="0">
                  <a:pos x="192" y="48"/>
                </a:cxn>
                <a:cxn ang="0">
                  <a:pos x="336" y="0"/>
                </a:cxn>
                <a:cxn ang="0">
                  <a:pos x="0" y="0"/>
                </a:cxn>
              </a:cxnLst>
              <a:rect l="0" t="0" r="r" b="b"/>
              <a:pathLst>
                <a:path w="336" h="384">
                  <a:moveTo>
                    <a:pt x="0" y="48"/>
                  </a:moveTo>
                  <a:lnTo>
                    <a:pt x="0" y="384"/>
                  </a:lnTo>
                  <a:lnTo>
                    <a:pt x="96" y="192"/>
                  </a:lnTo>
                  <a:lnTo>
                    <a:pt x="192" y="48"/>
                  </a:lnTo>
                  <a:lnTo>
                    <a:pt x="336" y="0"/>
                  </a:lnTo>
                  <a:lnTo>
                    <a:pt x="0" y="0"/>
                  </a:lnTo>
                </a:path>
              </a:pathLst>
            </a:custGeom>
            <a:solidFill>
              <a:schemeClr val="bg1"/>
            </a:solidFill>
            <a:ln w="9525">
              <a:noFill/>
              <a:round/>
              <a:headEnd/>
              <a:tailEnd/>
            </a:ln>
            <a:effectLst/>
          </p:spPr>
          <p:txBody>
            <a:bodyPr/>
            <a:lstStyle/>
            <a:p>
              <a:endParaRPr lang="ko-KR" altLang="en-US"/>
            </a:p>
          </p:txBody>
        </p:sp>
        <p:sp>
          <p:nvSpPr>
            <p:cNvPr id="13351" name="Freeform 39"/>
            <p:cNvSpPr>
              <a:spLocks/>
            </p:cNvSpPr>
            <p:nvPr/>
          </p:nvSpPr>
          <p:spPr bwMode="white">
            <a:xfrm>
              <a:off x="5520" y="3978"/>
              <a:ext cx="240" cy="348"/>
            </a:xfrm>
            <a:custGeom>
              <a:avLst/>
              <a:gdLst/>
              <a:ahLst/>
              <a:cxnLst>
                <a:cxn ang="0">
                  <a:pos x="246" y="0"/>
                </a:cxn>
                <a:cxn ang="0">
                  <a:pos x="164" y="196"/>
                </a:cxn>
                <a:cxn ang="0">
                  <a:pos x="84" y="282"/>
                </a:cxn>
                <a:cxn ang="0">
                  <a:pos x="0" y="342"/>
                </a:cxn>
                <a:cxn ang="0">
                  <a:pos x="246" y="348"/>
                </a:cxn>
              </a:cxnLst>
              <a:rect l="0" t="0" r="r" b="b"/>
              <a:pathLst>
                <a:path w="246" h="348">
                  <a:moveTo>
                    <a:pt x="246" y="0"/>
                  </a:moveTo>
                  <a:lnTo>
                    <a:pt x="164" y="196"/>
                  </a:lnTo>
                  <a:lnTo>
                    <a:pt x="84" y="282"/>
                  </a:lnTo>
                  <a:lnTo>
                    <a:pt x="0" y="342"/>
                  </a:lnTo>
                  <a:lnTo>
                    <a:pt x="246" y="348"/>
                  </a:lnTo>
                </a:path>
              </a:pathLst>
            </a:custGeom>
            <a:solidFill>
              <a:schemeClr val="bg1"/>
            </a:solidFill>
            <a:ln w="9525">
              <a:noFill/>
              <a:round/>
              <a:headEnd/>
              <a:tailEnd/>
            </a:ln>
            <a:effectLst/>
          </p:spPr>
          <p:txBody>
            <a:bodyPr/>
            <a:lstStyle/>
            <a:p>
              <a:endParaRPr lang="ko-KR" altLang="en-US"/>
            </a:p>
          </p:txBody>
        </p:sp>
        <p:sp>
          <p:nvSpPr>
            <p:cNvPr id="13352" name="Freeform 40"/>
            <p:cNvSpPr>
              <a:spLocks/>
            </p:cNvSpPr>
            <p:nvPr/>
          </p:nvSpPr>
          <p:spPr bwMode="white">
            <a:xfrm rot="5400000">
              <a:off x="5472" y="0"/>
              <a:ext cx="288" cy="288"/>
            </a:xfrm>
            <a:custGeom>
              <a:avLst/>
              <a:gdLst/>
              <a:ahLst/>
              <a:cxnLst>
                <a:cxn ang="0">
                  <a:pos x="0" y="48"/>
                </a:cxn>
                <a:cxn ang="0">
                  <a:pos x="0" y="384"/>
                </a:cxn>
                <a:cxn ang="0">
                  <a:pos x="96" y="192"/>
                </a:cxn>
                <a:cxn ang="0">
                  <a:pos x="192" y="48"/>
                </a:cxn>
                <a:cxn ang="0">
                  <a:pos x="336" y="0"/>
                </a:cxn>
                <a:cxn ang="0">
                  <a:pos x="0" y="0"/>
                </a:cxn>
              </a:cxnLst>
              <a:rect l="0" t="0" r="r" b="b"/>
              <a:pathLst>
                <a:path w="336" h="384">
                  <a:moveTo>
                    <a:pt x="0" y="48"/>
                  </a:moveTo>
                  <a:lnTo>
                    <a:pt x="0" y="384"/>
                  </a:lnTo>
                  <a:lnTo>
                    <a:pt x="96" y="192"/>
                  </a:lnTo>
                  <a:lnTo>
                    <a:pt x="192" y="48"/>
                  </a:lnTo>
                  <a:lnTo>
                    <a:pt x="336" y="0"/>
                  </a:lnTo>
                  <a:lnTo>
                    <a:pt x="0" y="0"/>
                  </a:lnTo>
                </a:path>
              </a:pathLst>
            </a:custGeom>
            <a:solidFill>
              <a:schemeClr val="bg1"/>
            </a:solidFill>
            <a:ln w="9525">
              <a:noFill/>
              <a:round/>
              <a:headEnd/>
              <a:tailEnd/>
            </a:ln>
            <a:effectLst/>
          </p:spPr>
          <p:txBody>
            <a:bodyPr/>
            <a:lstStyle/>
            <a:p>
              <a:endParaRPr lang="ko-KR" altLang="en-US"/>
            </a:p>
          </p:txBody>
        </p:sp>
      </p:grpSp>
      <p:sp>
        <p:nvSpPr>
          <p:cNvPr id="13333" name="Rectangle 21"/>
          <p:cNvSpPr>
            <a:spLocks noGrp="1" noChangeArrowheads="1"/>
          </p:cNvSpPr>
          <p:nvPr>
            <p:ph type="ctrTitle" sz="quarter"/>
          </p:nvPr>
        </p:nvSpPr>
        <p:spPr bwMode="gray">
          <a:xfrm>
            <a:off x="80963" y="2913063"/>
            <a:ext cx="8986837" cy="846137"/>
          </a:xfrm>
          <a:gradFill rotWithShape="1">
            <a:gsLst>
              <a:gs pos="0">
                <a:schemeClr val="tx1"/>
              </a:gs>
              <a:gs pos="100000">
                <a:schemeClr val="accent1"/>
              </a:gs>
            </a:gsLst>
            <a:lin ang="0" scaled="1"/>
          </a:gradFill>
        </p:spPr>
        <p:txBody>
          <a:bodyPr/>
          <a:lstStyle>
            <a:lvl1pPr algn="ctr">
              <a:defRPr sz="3600">
                <a:solidFill>
                  <a:schemeClr val="bg1"/>
                </a:solidFill>
              </a:defRPr>
            </a:lvl1pPr>
          </a:lstStyle>
          <a:p>
            <a:r>
              <a:rPr lang="ko-KR" altLang="en-US" smtClean="0"/>
              <a:t>마스터 제목 스타일 편집</a:t>
            </a:r>
            <a:endParaRPr lang="en-US" altLang="ko-KR"/>
          </a:p>
        </p:txBody>
      </p:sp>
      <p:sp>
        <p:nvSpPr>
          <p:cNvPr id="13334" name="Rectangle 22"/>
          <p:cNvSpPr>
            <a:spLocks noGrp="1" noChangeArrowheads="1"/>
          </p:cNvSpPr>
          <p:nvPr>
            <p:ph type="subTitle" sz="quarter" idx="1"/>
          </p:nvPr>
        </p:nvSpPr>
        <p:spPr>
          <a:xfrm>
            <a:off x="1447800" y="5661025"/>
            <a:ext cx="6400800" cy="533400"/>
          </a:xfrm>
        </p:spPr>
        <p:txBody>
          <a:bodyPr/>
          <a:lstStyle>
            <a:lvl1pPr marL="0" indent="0" algn="ctr">
              <a:buFont typeface="Wingdings" pitchFamily="2" charset="2"/>
              <a:buNone/>
              <a:defRPr sz="1800" b="0">
                <a:solidFill>
                  <a:schemeClr val="tx1"/>
                </a:solidFill>
              </a:defRPr>
            </a:lvl1pPr>
          </a:lstStyle>
          <a:p>
            <a:r>
              <a:rPr lang="ko-KR" altLang="en-US" smtClean="0"/>
              <a:t>마스터 부제목 스타일 편집</a:t>
            </a:r>
            <a:endParaRPr lang="en-US" altLang="ko-KR"/>
          </a:p>
        </p:txBody>
      </p:sp>
      <p:sp>
        <p:nvSpPr>
          <p:cNvPr id="13341" name="Text Box 29"/>
          <p:cNvSpPr txBox="1">
            <a:spLocks noChangeArrowheads="1"/>
          </p:cNvSpPr>
          <p:nvPr/>
        </p:nvSpPr>
        <p:spPr bwMode="white">
          <a:xfrm>
            <a:off x="347663" y="295275"/>
            <a:ext cx="984250" cy="396875"/>
          </a:xfrm>
          <a:prstGeom prst="rect">
            <a:avLst/>
          </a:prstGeom>
          <a:noFill/>
          <a:ln w="9525">
            <a:noFill/>
            <a:miter lim="800000"/>
            <a:headEnd/>
            <a:tailEnd/>
          </a:ln>
          <a:effectLst/>
        </p:spPr>
        <p:txBody>
          <a:bodyPr wrap="none">
            <a:spAutoFit/>
          </a:bodyPr>
          <a:lstStyle/>
          <a:p>
            <a:r>
              <a:rPr lang="en-US" altLang="ko-KR" sz="2000" b="1">
                <a:solidFill>
                  <a:schemeClr val="bg1"/>
                </a:solidFill>
                <a:latin typeface="Verdana" pitchFamily="34" charset="0"/>
                <a:ea typeface="굴림" pitchFamily="50" charset="-127"/>
              </a:rPr>
              <a:t>LOGO</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lvl1pPr>
              <a:defRPr/>
            </a:lvl1pPr>
          </a:lstStyle>
          <a:p>
            <a:pPr>
              <a:defRPr/>
            </a:pPr>
            <a:fld id="{E0FAD342-3E42-4280-AA62-6ACB3C818AFE}" type="datetimeFigureOut">
              <a:rPr lang="ko-KR" altLang="en-US" smtClean="0"/>
              <a:pPr>
                <a:defRPr/>
              </a:pPr>
              <a:t>2013-07-27</a:t>
            </a:fld>
            <a:endParaRPr lang="en-US" altLang="ko-KR"/>
          </a:p>
        </p:txBody>
      </p:sp>
      <p:sp>
        <p:nvSpPr>
          <p:cNvPr id="5" name="바닥글 개체 틀 4"/>
          <p:cNvSpPr>
            <a:spLocks noGrp="1"/>
          </p:cNvSpPr>
          <p:nvPr>
            <p:ph type="ftr" sz="quarter" idx="11"/>
          </p:nvPr>
        </p:nvSpPr>
        <p:spPr/>
        <p:txBody>
          <a:bodyPr/>
          <a:lstStyle>
            <a:lvl1pPr>
              <a:defRPr/>
            </a:lvl1pPr>
          </a:lstStyle>
          <a:p>
            <a:pPr>
              <a:defRPr/>
            </a:pPr>
            <a:endParaRPr lang="ko-KR" altLang="en-US"/>
          </a:p>
        </p:txBody>
      </p:sp>
      <p:sp>
        <p:nvSpPr>
          <p:cNvPr id="6" name="슬라이드 번호 개체 틀 5"/>
          <p:cNvSpPr>
            <a:spLocks noGrp="1"/>
          </p:cNvSpPr>
          <p:nvPr>
            <p:ph type="sldNum" sz="quarter" idx="12"/>
          </p:nvPr>
        </p:nvSpPr>
        <p:spPr/>
        <p:txBody>
          <a:bodyPr/>
          <a:lstStyle>
            <a:lvl1pPr>
              <a:defRPr/>
            </a:lvl1pPr>
          </a:lstStyle>
          <a:p>
            <a:pPr>
              <a:defRPr/>
            </a:pPr>
            <a:fld id="{E10D4A7A-C363-421D-8B24-EC21FDD9EE94}" type="slidenum">
              <a:rPr lang="ko-KR" altLang="en-US" smtClean="0"/>
              <a:pPr>
                <a:defRPr/>
              </a:pPr>
              <a:t>‹#›</a:t>
            </a:fld>
            <a:endParaRPr lang="en-US" altLang="ko-K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15113" y="227013"/>
            <a:ext cx="2071687" cy="6097587"/>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395288" y="227013"/>
            <a:ext cx="6067425" cy="6097587"/>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lvl1pPr>
              <a:defRPr/>
            </a:lvl1pPr>
          </a:lstStyle>
          <a:p>
            <a:pPr>
              <a:defRPr/>
            </a:pPr>
            <a:fld id="{E0FAD342-3E42-4280-AA62-6ACB3C818AFE}" type="datetimeFigureOut">
              <a:rPr lang="ko-KR" altLang="en-US" smtClean="0"/>
              <a:pPr>
                <a:defRPr/>
              </a:pPr>
              <a:t>2013-07-27</a:t>
            </a:fld>
            <a:endParaRPr lang="en-US" altLang="ko-KR"/>
          </a:p>
        </p:txBody>
      </p:sp>
      <p:sp>
        <p:nvSpPr>
          <p:cNvPr id="5" name="바닥글 개체 틀 4"/>
          <p:cNvSpPr>
            <a:spLocks noGrp="1"/>
          </p:cNvSpPr>
          <p:nvPr>
            <p:ph type="ftr" sz="quarter" idx="11"/>
          </p:nvPr>
        </p:nvSpPr>
        <p:spPr/>
        <p:txBody>
          <a:bodyPr/>
          <a:lstStyle>
            <a:lvl1pPr>
              <a:defRPr/>
            </a:lvl1pPr>
          </a:lstStyle>
          <a:p>
            <a:pPr>
              <a:defRPr/>
            </a:pPr>
            <a:endParaRPr lang="ko-KR" altLang="en-US"/>
          </a:p>
        </p:txBody>
      </p:sp>
      <p:sp>
        <p:nvSpPr>
          <p:cNvPr id="6" name="슬라이드 번호 개체 틀 5"/>
          <p:cNvSpPr>
            <a:spLocks noGrp="1"/>
          </p:cNvSpPr>
          <p:nvPr>
            <p:ph type="sldNum" sz="quarter" idx="12"/>
          </p:nvPr>
        </p:nvSpPr>
        <p:spPr/>
        <p:txBody>
          <a:bodyPr/>
          <a:lstStyle>
            <a:lvl1pPr>
              <a:defRPr/>
            </a:lvl1pPr>
          </a:lstStyle>
          <a:p>
            <a:pPr>
              <a:defRPr/>
            </a:pPr>
            <a:fld id="{E10D4A7A-C363-421D-8B24-EC21FDD9EE94}" type="slidenum">
              <a:rPr lang="ko-KR" altLang="en-US" smtClean="0"/>
              <a:pPr>
                <a:defRPr/>
              </a:pPr>
              <a:t>‹#›</a:t>
            </a:fld>
            <a:endParaRPr lang="en-US" altLang="ko-K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제목 및 표">
    <p:spTree>
      <p:nvGrpSpPr>
        <p:cNvPr id="1" name=""/>
        <p:cNvGrpSpPr/>
        <p:nvPr/>
      </p:nvGrpSpPr>
      <p:grpSpPr>
        <a:xfrm>
          <a:off x="0" y="0"/>
          <a:ext cx="0" cy="0"/>
          <a:chOff x="0" y="0"/>
          <a:chExt cx="0" cy="0"/>
        </a:xfrm>
      </p:grpSpPr>
      <p:sp>
        <p:nvSpPr>
          <p:cNvPr id="2" name="제목 1"/>
          <p:cNvSpPr>
            <a:spLocks noGrp="1"/>
          </p:cNvSpPr>
          <p:nvPr>
            <p:ph type="title"/>
          </p:nvPr>
        </p:nvSpPr>
        <p:spPr>
          <a:xfrm>
            <a:off x="395288" y="227013"/>
            <a:ext cx="7848600" cy="609600"/>
          </a:xfrm>
        </p:spPr>
        <p:txBody>
          <a:bodyPr/>
          <a:lstStyle/>
          <a:p>
            <a:r>
              <a:rPr lang="ko-KR" altLang="en-US" smtClean="0"/>
              <a:t>마스터 제목 스타일 편집</a:t>
            </a:r>
            <a:endParaRPr lang="ko-KR" altLang="en-US"/>
          </a:p>
        </p:txBody>
      </p:sp>
      <p:sp>
        <p:nvSpPr>
          <p:cNvPr id="3" name="표 개체 틀 2"/>
          <p:cNvSpPr>
            <a:spLocks noGrp="1"/>
          </p:cNvSpPr>
          <p:nvPr>
            <p:ph type="tbl" idx="1"/>
          </p:nvPr>
        </p:nvSpPr>
        <p:spPr>
          <a:xfrm>
            <a:off x="457200" y="1371600"/>
            <a:ext cx="8229600" cy="4953000"/>
          </a:xfrm>
        </p:spPr>
        <p:txBody>
          <a:bodyPr/>
          <a:lstStyle/>
          <a:p>
            <a:r>
              <a:rPr lang="ko-KR" altLang="en-US" smtClean="0"/>
              <a:t>표를 추가하려면 아이콘을 클릭하십시오</a:t>
            </a:r>
            <a:endParaRPr lang="ko-KR" altLang="en-US"/>
          </a:p>
        </p:txBody>
      </p:sp>
      <p:sp>
        <p:nvSpPr>
          <p:cNvPr id="4" name="날짜 개체 틀 3"/>
          <p:cNvSpPr>
            <a:spLocks noGrp="1"/>
          </p:cNvSpPr>
          <p:nvPr>
            <p:ph type="dt" sz="half" idx="10"/>
          </p:nvPr>
        </p:nvSpPr>
        <p:spPr>
          <a:xfrm>
            <a:off x="327025" y="6508750"/>
            <a:ext cx="2514600" cy="304800"/>
          </a:xfrm>
        </p:spPr>
        <p:txBody>
          <a:bodyPr/>
          <a:lstStyle>
            <a:lvl1pPr>
              <a:defRPr/>
            </a:lvl1pPr>
          </a:lstStyle>
          <a:p>
            <a:pPr>
              <a:defRPr/>
            </a:pPr>
            <a:fld id="{E0FAD342-3E42-4280-AA62-6ACB3C818AFE}" type="datetimeFigureOut">
              <a:rPr lang="ko-KR" altLang="en-US" smtClean="0"/>
              <a:pPr>
                <a:defRPr/>
              </a:pPr>
              <a:t>2013-07-27</a:t>
            </a:fld>
            <a:endParaRPr lang="en-US" altLang="ko-KR"/>
          </a:p>
        </p:txBody>
      </p:sp>
      <p:sp>
        <p:nvSpPr>
          <p:cNvPr id="5" name="바닥글 개체 틀 4"/>
          <p:cNvSpPr>
            <a:spLocks noGrp="1"/>
          </p:cNvSpPr>
          <p:nvPr>
            <p:ph type="ftr" sz="quarter" idx="11"/>
          </p:nvPr>
        </p:nvSpPr>
        <p:spPr>
          <a:xfrm>
            <a:off x="5943600" y="6508750"/>
            <a:ext cx="2895600" cy="304800"/>
          </a:xfrm>
        </p:spPr>
        <p:txBody>
          <a:bodyPr/>
          <a:lstStyle>
            <a:lvl1pPr>
              <a:defRPr/>
            </a:lvl1pPr>
          </a:lstStyle>
          <a:p>
            <a:pPr>
              <a:defRPr/>
            </a:pPr>
            <a:endParaRPr lang="ko-KR" altLang="en-US"/>
          </a:p>
        </p:txBody>
      </p:sp>
      <p:sp>
        <p:nvSpPr>
          <p:cNvPr id="6" name="슬라이드 번호 개체 틀 5"/>
          <p:cNvSpPr>
            <a:spLocks noGrp="1"/>
          </p:cNvSpPr>
          <p:nvPr>
            <p:ph type="sldNum" sz="quarter" idx="12"/>
          </p:nvPr>
        </p:nvSpPr>
        <p:spPr>
          <a:xfrm>
            <a:off x="3276600" y="6508750"/>
            <a:ext cx="2133600" cy="304800"/>
          </a:xfrm>
        </p:spPr>
        <p:txBody>
          <a:bodyPr/>
          <a:lstStyle>
            <a:lvl1pPr>
              <a:defRPr/>
            </a:lvl1pPr>
          </a:lstStyle>
          <a:p>
            <a:pPr>
              <a:defRPr/>
            </a:pPr>
            <a:fld id="{E10D4A7A-C363-421D-8B24-EC21FDD9EE94}" type="slidenum">
              <a:rPr lang="ko-KR" altLang="en-US" smtClean="0"/>
              <a:pPr>
                <a:defRPr/>
              </a:pPr>
              <a:t>‹#›</a:t>
            </a:fld>
            <a:endParaRPr lang="en-US" altLang="ko-K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제목 및 차트">
    <p:spTree>
      <p:nvGrpSpPr>
        <p:cNvPr id="1" name=""/>
        <p:cNvGrpSpPr/>
        <p:nvPr/>
      </p:nvGrpSpPr>
      <p:grpSpPr>
        <a:xfrm>
          <a:off x="0" y="0"/>
          <a:ext cx="0" cy="0"/>
          <a:chOff x="0" y="0"/>
          <a:chExt cx="0" cy="0"/>
        </a:xfrm>
      </p:grpSpPr>
      <p:sp>
        <p:nvSpPr>
          <p:cNvPr id="2" name="제목 1"/>
          <p:cNvSpPr>
            <a:spLocks noGrp="1"/>
          </p:cNvSpPr>
          <p:nvPr>
            <p:ph type="title"/>
          </p:nvPr>
        </p:nvSpPr>
        <p:spPr>
          <a:xfrm>
            <a:off x="395288" y="227013"/>
            <a:ext cx="7848600" cy="609600"/>
          </a:xfrm>
        </p:spPr>
        <p:txBody>
          <a:bodyPr/>
          <a:lstStyle/>
          <a:p>
            <a:r>
              <a:rPr lang="ko-KR" altLang="en-US" smtClean="0"/>
              <a:t>마스터 제목 스타일 편집</a:t>
            </a:r>
            <a:endParaRPr lang="ko-KR" altLang="en-US"/>
          </a:p>
        </p:txBody>
      </p:sp>
      <p:sp>
        <p:nvSpPr>
          <p:cNvPr id="3" name="차트 개체 틀 2"/>
          <p:cNvSpPr>
            <a:spLocks noGrp="1"/>
          </p:cNvSpPr>
          <p:nvPr>
            <p:ph type="chart" idx="1"/>
          </p:nvPr>
        </p:nvSpPr>
        <p:spPr>
          <a:xfrm>
            <a:off x="457200" y="1371600"/>
            <a:ext cx="8229600" cy="4953000"/>
          </a:xfrm>
        </p:spPr>
        <p:txBody>
          <a:bodyPr/>
          <a:lstStyle/>
          <a:p>
            <a:r>
              <a:rPr lang="ko-KR" altLang="en-US" smtClean="0"/>
              <a:t>차트를 추가하려면 아이콘을 클릭하십시오</a:t>
            </a:r>
            <a:endParaRPr lang="ko-KR" altLang="en-US"/>
          </a:p>
        </p:txBody>
      </p:sp>
      <p:sp>
        <p:nvSpPr>
          <p:cNvPr id="4" name="날짜 개체 틀 3"/>
          <p:cNvSpPr>
            <a:spLocks noGrp="1"/>
          </p:cNvSpPr>
          <p:nvPr>
            <p:ph type="dt" sz="half" idx="10"/>
          </p:nvPr>
        </p:nvSpPr>
        <p:spPr>
          <a:xfrm>
            <a:off x="327025" y="6508750"/>
            <a:ext cx="2514600" cy="304800"/>
          </a:xfrm>
        </p:spPr>
        <p:txBody>
          <a:bodyPr/>
          <a:lstStyle>
            <a:lvl1pPr>
              <a:defRPr/>
            </a:lvl1pPr>
          </a:lstStyle>
          <a:p>
            <a:pPr>
              <a:defRPr/>
            </a:pPr>
            <a:fld id="{E0FAD342-3E42-4280-AA62-6ACB3C818AFE}" type="datetimeFigureOut">
              <a:rPr lang="ko-KR" altLang="en-US" smtClean="0"/>
              <a:pPr>
                <a:defRPr/>
              </a:pPr>
              <a:t>2013-07-27</a:t>
            </a:fld>
            <a:endParaRPr lang="en-US" altLang="ko-KR"/>
          </a:p>
        </p:txBody>
      </p:sp>
      <p:sp>
        <p:nvSpPr>
          <p:cNvPr id="5" name="바닥글 개체 틀 4"/>
          <p:cNvSpPr>
            <a:spLocks noGrp="1"/>
          </p:cNvSpPr>
          <p:nvPr>
            <p:ph type="ftr" sz="quarter" idx="11"/>
          </p:nvPr>
        </p:nvSpPr>
        <p:spPr>
          <a:xfrm>
            <a:off x="5943600" y="6508750"/>
            <a:ext cx="2895600" cy="304800"/>
          </a:xfrm>
        </p:spPr>
        <p:txBody>
          <a:bodyPr/>
          <a:lstStyle>
            <a:lvl1pPr>
              <a:defRPr/>
            </a:lvl1pPr>
          </a:lstStyle>
          <a:p>
            <a:pPr>
              <a:defRPr/>
            </a:pPr>
            <a:endParaRPr lang="ko-KR" altLang="en-US"/>
          </a:p>
        </p:txBody>
      </p:sp>
      <p:sp>
        <p:nvSpPr>
          <p:cNvPr id="6" name="슬라이드 번호 개체 틀 5"/>
          <p:cNvSpPr>
            <a:spLocks noGrp="1"/>
          </p:cNvSpPr>
          <p:nvPr>
            <p:ph type="sldNum" sz="quarter" idx="12"/>
          </p:nvPr>
        </p:nvSpPr>
        <p:spPr>
          <a:xfrm>
            <a:off x="3276600" y="6508750"/>
            <a:ext cx="2133600" cy="304800"/>
          </a:xfrm>
        </p:spPr>
        <p:txBody>
          <a:bodyPr/>
          <a:lstStyle>
            <a:lvl1pPr>
              <a:defRPr/>
            </a:lvl1pPr>
          </a:lstStyle>
          <a:p>
            <a:pPr>
              <a:defRPr/>
            </a:pPr>
            <a:fld id="{E10D4A7A-C363-421D-8B24-EC21FDD9EE94}" type="slidenum">
              <a:rPr lang="ko-KR" altLang="en-US" smtClean="0"/>
              <a:pPr>
                <a:defRPr/>
              </a:pPr>
              <a:t>‹#›</a:t>
            </a:fld>
            <a:endParaRPr lang="en-US" altLang="ko-K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lvl1pPr>
              <a:defRPr/>
            </a:lvl1pPr>
          </a:lstStyle>
          <a:p>
            <a:pPr>
              <a:defRPr/>
            </a:pPr>
            <a:fld id="{E0FAD342-3E42-4280-AA62-6ACB3C818AFE}" type="datetimeFigureOut">
              <a:rPr lang="ko-KR" altLang="en-US" smtClean="0"/>
              <a:pPr>
                <a:defRPr/>
              </a:pPr>
              <a:t>2013-07-27</a:t>
            </a:fld>
            <a:endParaRPr lang="en-US" altLang="ko-KR"/>
          </a:p>
        </p:txBody>
      </p:sp>
      <p:sp>
        <p:nvSpPr>
          <p:cNvPr id="5" name="바닥글 개체 틀 4"/>
          <p:cNvSpPr>
            <a:spLocks noGrp="1"/>
          </p:cNvSpPr>
          <p:nvPr>
            <p:ph type="ftr" sz="quarter" idx="11"/>
          </p:nvPr>
        </p:nvSpPr>
        <p:spPr/>
        <p:txBody>
          <a:bodyPr/>
          <a:lstStyle>
            <a:lvl1pPr>
              <a:defRPr/>
            </a:lvl1pPr>
          </a:lstStyle>
          <a:p>
            <a:pPr>
              <a:defRPr/>
            </a:pPr>
            <a:endParaRPr lang="ko-KR" altLang="en-US"/>
          </a:p>
        </p:txBody>
      </p:sp>
      <p:sp>
        <p:nvSpPr>
          <p:cNvPr id="6" name="슬라이드 번호 개체 틀 5"/>
          <p:cNvSpPr>
            <a:spLocks noGrp="1"/>
          </p:cNvSpPr>
          <p:nvPr>
            <p:ph type="sldNum" sz="quarter" idx="12"/>
          </p:nvPr>
        </p:nvSpPr>
        <p:spPr/>
        <p:txBody>
          <a:bodyPr/>
          <a:lstStyle>
            <a:lvl1pPr>
              <a:defRPr/>
            </a:lvl1pPr>
          </a:lstStyle>
          <a:p>
            <a:pPr>
              <a:defRPr/>
            </a:pPr>
            <a:fld id="{E10D4A7A-C363-421D-8B24-EC21FDD9EE94}" type="slidenum">
              <a:rPr lang="ko-KR" altLang="en-US" smtClean="0"/>
              <a:pPr>
                <a:defRPr/>
              </a:pPr>
              <a:t>‹#›</a:t>
            </a:fld>
            <a:endParaRPr lang="en-US" altLang="ko-K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lvl1pPr>
              <a:defRPr/>
            </a:lvl1pPr>
          </a:lstStyle>
          <a:p>
            <a:pPr>
              <a:defRPr/>
            </a:pPr>
            <a:fld id="{E0FAD342-3E42-4280-AA62-6ACB3C818AFE}" type="datetimeFigureOut">
              <a:rPr lang="ko-KR" altLang="en-US" smtClean="0"/>
              <a:pPr>
                <a:defRPr/>
              </a:pPr>
              <a:t>2013-07-27</a:t>
            </a:fld>
            <a:endParaRPr lang="en-US" altLang="ko-KR"/>
          </a:p>
        </p:txBody>
      </p:sp>
      <p:sp>
        <p:nvSpPr>
          <p:cNvPr id="5" name="바닥글 개체 틀 4"/>
          <p:cNvSpPr>
            <a:spLocks noGrp="1"/>
          </p:cNvSpPr>
          <p:nvPr>
            <p:ph type="ftr" sz="quarter" idx="11"/>
          </p:nvPr>
        </p:nvSpPr>
        <p:spPr/>
        <p:txBody>
          <a:bodyPr/>
          <a:lstStyle>
            <a:lvl1pPr>
              <a:defRPr/>
            </a:lvl1pPr>
          </a:lstStyle>
          <a:p>
            <a:pPr>
              <a:defRPr/>
            </a:pPr>
            <a:endParaRPr lang="ko-KR" altLang="en-US"/>
          </a:p>
        </p:txBody>
      </p:sp>
      <p:sp>
        <p:nvSpPr>
          <p:cNvPr id="6" name="슬라이드 번호 개체 틀 5"/>
          <p:cNvSpPr>
            <a:spLocks noGrp="1"/>
          </p:cNvSpPr>
          <p:nvPr>
            <p:ph type="sldNum" sz="quarter" idx="12"/>
          </p:nvPr>
        </p:nvSpPr>
        <p:spPr/>
        <p:txBody>
          <a:bodyPr/>
          <a:lstStyle>
            <a:lvl1pPr>
              <a:defRPr/>
            </a:lvl1pPr>
          </a:lstStyle>
          <a:p>
            <a:pPr>
              <a:defRPr/>
            </a:pPr>
            <a:fld id="{E10D4A7A-C363-421D-8B24-EC21FDD9EE94}" type="slidenum">
              <a:rPr lang="ko-KR" altLang="en-US" smtClean="0"/>
              <a:pPr>
                <a:defRPr/>
              </a:pPr>
              <a:t>‹#›</a:t>
            </a:fld>
            <a:endParaRPr lang="en-US" altLang="ko-K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371600"/>
            <a:ext cx="40386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371600"/>
            <a:ext cx="40386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lvl1pPr>
              <a:defRPr/>
            </a:lvl1pPr>
          </a:lstStyle>
          <a:p>
            <a:pPr>
              <a:defRPr/>
            </a:pPr>
            <a:fld id="{E0FAD342-3E42-4280-AA62-6ACB3C818AFE}" type="datetimeFigureOut">
              <a:rPr lang="ko-KR" altLang="en-US" smtClean="0"/>
              <a:pPr>
                <a:defRPr/>
              </a:pPr>
              <a:t>2013-07-27</a:t>
            </a:fld>
            <a:endParaRPr lang="en-US" altLang="ko-KR"/>
          </a:p>
        </p:txBody>
      </p:sp>
      <p:sp>
        <p:nvSpPr>
          <p:cNvPr id="6" name="바닥글 개체 틀 5"/>
          <p:cNvSpPr>
            <a:spLocks noGrp="1"/>
          </p:cNvSpPr>
          <p:nvPr>
            <p:ph type="ftr" sz="quarter" idx="11"/>
          </p:nvPr>
        </p:nvSpPr>
        <p:spPr/>
        <p:txBody>
          <a:bodyPr/>
          <a:lstStyle>
            <a:lvl1pPr>
              <a:defRPr/>
            </a:lvl1pPr>
          </a:lstStyle>
          <a:p>
            <a:pPr>
              <a:defRPr/>
            </a:pPr>
            <a:endParaRPr lang="ko-KR" altLang="en-US"/>
          </a:p>
        </p:txBody>
      </p:sp>
      <p:sp>
        <p:nvSpPr>
          <p:cNvPr id="7" name="슬라이드 번호 개체 틀 6"/>
          <p:cNvSpPr>
            <a:spLocks noGrp="1"/>
          </p:cNvSpPr>
          <p:nvPr>
            <p:ph type="sldNum" sz="quarter" idx="12"/>
          </p:nvPr>
        </p:nvSpPr>
        <p:spPr/>
        <p:txBody>
          <a:bodyPr/>
          <a:lstStyle>
            <a:lvl1pPr>
              <a:defRPr/>
            </a:lvl1pPr>
          </a:lstStyle>
          <a:p>
            <a:pPr>
              <a:defRPr/>
            </a:pPr>
            <a:fld id="{E10D4A7A-C363-421D-8B24-EC21FDD9EE94}" type="slidenum">
              <a:rPr lang="ko-KR" altLang="en-US" smtClean="0"/>
              <a:pPr>
                <a:defRPr/>
              </a:pPr>
              <a:t>‹#›</a:t>
            </a:fld>
            <a:endParaRPr lang="en-US" altLang="ko-K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1143000"/>
          </a:xfrm>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lvl1pPr>
              <a:defRPr/>
            </a:lvl1pPr>
          </a:lstStyle>
          <a:p>
            <a:pPr>
              <a:defRPr/>
            </a:pPr>
            <a:fld id="{E0FAD342-3E42-4280-AA62-6ACB3C818AFE}" type="datetimeFigureOut">
              <a:rPr lang="ko-KR" altLang="en-US" smtClean="0"/>
              <a:pPr>
                <a:defRPr/>
              </a:pPr>
              <a:t>2013-07-27</a:t>
            </a:fld>
            <a:endParaRPr lang="en-US" altLang="ko-KR"/>
          </a:p>
        </p:txBody>
      </p:sp>
      <p:sp>
        <p:nvSpPr>
          <p:cNvPr id="8" name="바닥글 개체 틀 7"/>
          <p:cNvSpPr>
            <a:spLocks noGrp="1"/>
          </p:cNvSpPr>
          <p:nvPr>
            <p:ph type="ftr" sz="quarter" idx="11"/>
          </p:nvPr>
        </p:nvSpPr>
        <p:spPr/>
        <p:txBody>
          <a:bodyPr/>
          <a:lstStyle>
            <a:lvl1pPr>
              <a:defRPr/>
            </a:lvl1pPr>
          </a:lstStyle>
          <a:p>
            <a:pPr>
              <a:defRPr/>
            </a:pPr>
            <a:endParaRPr lang="ko-KR" altLang="en-US"/>
          </a:p>
        </p:txBody>
      </p:sp>
      <p:sp>
        <p:nvSpPr>
          <p:cNvPr id="9" name="슬라이드 번호 개체 틀 8"/>
          <p:cNvSpPr>
            <a:spLocks noGrp="1"/>
          </p:cNvSpPr>
          <p:nvPr>
            <p:ph type="sldNum" sz="quarter" idx="12"/>
          </p:nvPr>
        </p:nvSpPr>
        <p:spPr/>
        <p:txBody>
          <a:bodyPr/>
          <a:lstStyle>
            <a:lvl1pPr>
              <a:defRPr/>
            </a:lvl1pPr>
          </a:lstStyle>
          <a:p>
            <a:pPr>
              <a:defRPr/>
            </a:pPr>
            <a:fld id="{E10D4A7A-C363-421D-8B24-EC21FDD9EE94}" type="slidenum">
              <a:rPr lang="ko-KR" altLang="en-US" smtClean="0"/>
              <a:pPr>
                <a:defRPr/>
              </a:pPr>
              <a:t>‹#›</a:t>
            </a:fld>
            <a:endParaRPr lang="en-US" altLang="ko-K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lvl1pPr>
              <a:defRPr/>
            </a:lvl1pPr>
          </a:lstStyle>
          <a:p>
            <a:pPr>
              <a:defRPr/>
            </a:pPr>
            <a:fld id="{E0FAD342-3E42-4280-AA62-6ACB3C818AFE}" type="datetimeFigureOut">
              <a:rPr lang="ko-KR" altLang="en-US" smtClean="0"/>
              <a:pPr>
                <a:defRPr/>
              </a:pPr>
              <a:t>2013-07-27</a:t>
            </a:fld>
            <a:endParaRPr lang="en-US" altLang="ko-KR"/>
          </a:p>
        </p:txBody>
      </p:sp>
      <p:sp>
        <p:nvSpPr>
          <p:cNvPr id="4" name="바닥글 개체 틀 3"/>
          <p:cNvSpPr>
            <a:spLocks noGrp="1"/>
          </p:cNvSpPr>
          <p:nvPr>
            <p:ph type="ftr" sz="quarter" idx="11"/>
          </p:nvPr>
        </p:nvSpPr>
        <p:spPr/>
        <p:txBody>
          <a:bodyPr/>
          <a:lstStyle>
            <a:lvl1pPr>
              <a:defRPr/>
            </a:lvl1pPr>
          </a:lstStyle>
          <a:p>
            <a:pPr>
              <a:defRPr/>
            </a:pPr>
            <a:endParaRPr lang="ko-KR" altLang="en-US"/>
          </a:p>
        </p:txBody>
      </p:sp>
      <p:sp>
        <p:nvSpPr>
          <p:cNvPr id="5" name="슬라이드 번호 개체 틀 4"/>
          <p:cNvSpPr>
            <a:spLocks noGrp="1"/>
          </p:cNvSpPr>
          <p:nvPr>
            <p:ph type="sldNum" sz="quarter" idx="12"/>
          </p:nvPr>
        </p:nvSpPr>
        <p:spPr/>
        <p:txBody>
          <a:bodyPr/>
          <a:lstStyle>
            <a:lvl1pPr>
              <a:defRPr/>
            </a:lvl1pPr>
          </a:lstStyle>
          <a:p>
            <a:pPr>
              <a:defRPr/>
            </a:pPr>
            <a:fld id="{E10D4A7A-C363-421D-8B24-EC21FDD9EE94}" type="slidenum">
              <a:rPr lang="ko-KR" altLang="en-US" smtClean="0"/>
              <a:pPr>
                <a:defRPr/>
              </a:pPr>
              <a:t>‹#›</a:t>
            </a:fld>
            <a:endParaRPr lang="en-US" altLang="ko-K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lvl1pPr>
              <a:defRPr/>
            </a:lvl1pPr>
          </a:lstStyle>
          <a:p>
            <a:pPr>
              <a:defRPr/>
            </a:pPr>
            <a:fld id="{E0FAD342-3E42-4280-AA62-6ACB3C818AFE}" type="datetimeFigureOut">
              <a:rPr lang="ko-KR" altLang="en-US" smtClean="0"/>
              <a:pPr>
                <a:defRPr/>
              </a:pPr>
              <a:t>2013-07-27</a:t>
            </a:fld>
            <a:endParaRPr lang="en-US" altLang="ko-KR"/>
          </a:p>
        </p:txBody>
      </p:sp>
      <p:sp>
        <p:nvSpPr>
          <p:cNvPr id="3" name="바닥글 개체 틀 2"/>
          <p:cNvSpPr>
            <a:spLocks noGrp="1"/>
          </p:cNvSpPr>
          <p:nvPr>
            <p:ph type="ftr" sz="quarter" idx="11"/>
          </p:nvPr>
        </p:nvSpPr>
        <p:spPr/>
        <p:txBody>
          <a:bodyPr/>
          <a:lstStyle>
            <a:lvl1pPr>
              <a:defRPr/>
            </a:lvl1pPr>
          </a:lstStyle>
          <a:p>
            <a:pPr>
              <a:defRPr/>
            </a:pPr>
            <a:endParaRPr lang="ko-KR" altLang="en-US"/>
          </a:p>
        </p:txBody>
      </p:sp>
      <p:sp>
        <p:nvSpPr>
          <p:cNvPr id="4" name="슬라이드 번호 개체 틀 3"/>
          <p:cNvSpPr>
            <a:spLocks noGrp="1"/>
          </p:cNvSpPr>
          <p:nvPr>
            <p:ph type="sldNum" sz="quarter" idx="12"/>
          </p:nvPr>
        </p:nvSpPr>
        <p:spPr/>
        <p:txBody>
          <a:bodyPr/>
          <a:lstStyle>
            <a:lvl1pPr>
              <a:defRPr/>
            </a:lvl1pPr>
          </a:lstStyle>
          <a:p>
            <a:pPr>
              <a:defRPr/>
            </a:pPr>
            <a:fld id="{E10D4A7A-C363-421D-8B24-EC21FDD9EE94}" type="slidenum">
              <a:rPr lang="ko-KR" altLang="en-US" smtClean="0"/>
              <a:pPr>
                <a:defRPr/>
              </a:pPr>
              <a:t>‹#›</a:t>
            </a:fld>
            <a:endParaRPr lang="en-US" altLang="ko-K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lvl1pPr>
              <a:defRPr/>
            </a:lvl1pPr>
          </a:lstStyle>
          <a:p>
            <a:pPr>
              <a:defRPr/>
            </a:pPr>
            <a:fld id="{E0FAD342-3E42-4280-AA62-6ACB3C818AFE}" type="datetimeFigureOut">
              <a:rPr lang="ko-KR" altLang="en-US" smtClean="0"/>
              <a:pPr>
                <a:defRPr/>
              </a:pPr>
              <a:t>2013-07-27</a:t>
            </a:fld>
            <a:endParaRPr lang="en-US" altLang="ko-KR"/>
          </a:p>
        </p:txBody>
      </p:sp>
      <p:sp>
        <p:nvSpPr>
          <p:cNvPr id="6" name="바닥글 개체 틀 5"/>
          <p:cNvSpPr>
            <a:spLocks noGrp="1"/>
          </p:cNvSpPr>
          <p:nvPr>
            <p:ph type="ftr" sz="quarter" idx="11"/>
          </p:nvPr>
        </p:nvSpPr>
        <p:spPr/>
        <p:txBody>
          <a:bodyPr/>
          <a:lstStyle>
            <a:lvl1pPr>
              <a:defRPr/>
            </a:lvl1pPr>
          </a:lstStyle>
          <a:p>
            <a:pPr>
              <a:defRPr/>
            </a:pPr>
            <a:endParaRPr lang="ko-KR" altLang="en-US"/>
          </a:p>
        </p:txBody>
      </p:sp>
      <p:sp>
        <p:nvSpPr>
          <p:cNvPr id="7" name="슬라이드 번호 개체 틀 6"/>
          <p:cNvSpPr>
            <a:spLocks noGrp="1"/>
          </p:cNvSpPr>
          <p:nvPr>
            <p:ph type="sldNum" sz="quarter" idx="12"/>
          </p:nvPr>
        </p:nvSpPr>
        <p:spPr/>
        <p:txBody>
          <a:bodyPr/>
          <a:lstStyle>
            <a:lvl1pPr>
              <a:defRPr/>
            </a:lvl1pPr>
          </a:lstStyle>
          <a:p>
            <a:pPr>
              <a:defRPr/>
            </a:pPr>
            <a:fld id="{E10D4A7A-C363-421D-8B24-EC21FDD9EE94}" type="slidenum">
              <a:rPr lang="ko-KR" altLang="en-US" smtClean="0"/>
              <a:pPr>
                <a:defRPr/>
              </a:pPr>
              <a:t>‹#›</a:t>
            </a:fld>
            <a:endParaRPr lang="en-US" altLang="ko-K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smtClean="0"/>
              <a:t>그림을 추가하려면 아이콘을 클릭하십시오</a:t>
            </a:r>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lvl1pPr>
              <a:defRPr/>
            </a:lvl1pPr>
          </a:lstStyle>
          <a:p>
            <a:pPr>
              <a:defRPr/>
            </a:pPr>
            <a:fld id="{E0FAD342-3E42-4280-AA62-6ACB3C818AFE}" type="datetimeFigureOut">
              <a:rPr lang="ko-KR" altLang="en-US" smtClean="0"/>
              <a:pPr>
                <a:defRPr/>
              </a:pPr>
              <a:t>2013-07-27</a:t>
            </a:fld>
            <a:endParaRPr lang="en-US" altLang="ko-KR"/>
          </a:p>
        </p:txBody>
      </p:sp>
      <p:sp>
        <p:nvSpPr>
          <p:cNvPr id="6" name="바닥글 개체 틀 5"/>
          <p:cNvSpPr>
            <a:spLocks noGrp="1"/>
          </p:cNvSpPr>
          <p:nvPr>
            <p:ph type="ftr" sz="quarter" idx="11"/>
          </p:nvPr>
        </p:nvSpPr>
        <p:spPr/>
        <p:txBody>
          <a:bodyPr/>
          <a:lstStyle>
            <a:lvl1pPr>
              <a:defRPr/>
            </a:lvl1pPr>
          </a:lstStyle>
          <a:p>
            <a:pPr>
              <a:defRPr/>
            </a:pPr>
            <a:endParaRPr lang="ko-KR" altLang="en-US"/>
          </a:p>
        </p:txBody>
      </p:sp>
      <p:sp>
        <p:nvSpPr>
          <p:cNvPr id="7" name="슬라이드 번호 개체 틀 6"/>
          <p:cNvSpPr>
            <a:spLocks noGrp="1"/>
          </p:cNvSpPr>
          <p:nvPr>
            <p:ph type="sldNum" sz="quarter" idx="12"/>
          </p:nvPr>
        </p:nvSpPr>
        <p:spPr/>
        <p:txBody>
          <a:bodyPr/>
          <a:lstStyle>
            <a:lvl1pPr>
              <a:defRPr/>
            </a:lvl1pPr>
          </a:lstStyle>
          <a:p>
            <a:pPr>
              <a:defRPr/>
            </a:pPr>
            <a:fld id="{E10D4A7A-C363-421D-8B24-EC21FDD9EE94}" type="slidenum">
              <a:rPr lang="ko-KR" altLang="en-US" smtClean="0"/>
              <a:pPr>
                <a:defRPr/>
              </a:pPr>
              <a:t>‹#›</a:t>
            </a:fld>
            <a:endParaRPr lang="en-US" altLang="ko-K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325" name="Picture 37" descr="m_10"/>
          <p:cNvPicPr>
            <a:picLocks noChangeAspect="1" noChangeArrowheads="1"/>
          </p:cNvPicPr>
          <p:nvPr/>
        </p:nvPicPr>
        <p:blipFill>
          <a:blip r:embed="rId15" cstate="print"/>
          <a:srcRect t="77292" b="8009"/>
          <a:stretch>
            <a:fillRect/>
          </a:stretch>
        </p:blipFill>
        <p:spPr bwMode="auto">
          <a:xfrm>
            <a:off x="0" y="0"/>
            <a:ext cx="9144000" cy="1008063"/>
          </a:xfrm>
          <a:prstGeom prst="rect">
            <a:avLst/>
          </a:prstGeom>
          <a:noFill/>
        </p:spPr>
      </p:pic>
      <p:sp>
        <p:nvSpPr>
          <p:cNvPr id="12326" name="Freeform 38"/>
          <p:cNvSpPr>
            <a:spLocks/>
          </p:cNvSpPr>
          <p:nvPr/>
        </p:nvSpPr>
        <p:spPr bwMode="white">
          <a:xfrm flipV="1">
            <a:off x="0" y="1030288"/>
            <a:ext cx="9156700" cy="144462"/>
          </a:xfrm>
          <a:custGeom>
            <a:avLst/>
            <a:gdLst/>
            <a:ahLst/>
            <a:cxnLst>
              <a:cxn ang="0">
                <a:pos x="4" y="365"/>
              </a:cxn>
              <a:cxn ang="0">
                <a:pos x="0" y="246"/>
              </a:cxn>
              <a:cxn ang="0">
                <a:pos x="1837" y="32"/>
              </a:cxn>
              <a:cxn ang="0">
                <a:pos x="3970" y="52"/>
              </a:cxn>
              <a:cxn ang="0">
                <a:pos x="5764" y="231"/>
              </a:cxn>
              <a:cxn ang="0">
                <a:pos x="5768" y="366"/>
              </a:cxn>
              <a:cxn ang="0">
                <a:pos x="4" y="365"/>
              </a:cxn>
            </a:cxnLst>
            <a:rect l="0" t="0" r="r" b="b"/>
            <a:pathLst>
              <a:path w="5768" h="366">
                <a:moveTo>
                  <a:pt x="4" y="365"/>
                </a:moveTo>
                <a:lnTo>
                  <a:pt x="0" y="246"/>
                </a:lnTo>
                <a:cubicBezTo>
                  <a:pt x="304" y="192"/>
                  <a:pt x="1175" y="64"/>
                  <a:pt x="1837" y="32"/>
                </a:cubicBezTo>
                <a:cubicBezTo>
                  <a:pt x="2499" y="0"/>
                  <a:pt x="3316" y="19"/>
                  <a:pt x="3970" y="52"/>
                </a:cubicBezTo>
                <a:cubicBezTo>
                  <a:pt x="4624" y="85"/>
                  <a:pt x="5464" y="179"/>
                  <a:pt x="5764" y="231"/>
                </a:cubicBezTo>
                <a:lnTo>
                  <a:pt x="5768" y="366"/>
                </a:lnTo>
                <a:lnTo>
                  <a:pt x="4" y="365"/>
                </a:lnTo>
                <a:close/>
              </a:path>
            </a:pathLst>
          </a:custGeom>
          <a:gradFill rotWithShape="1">
            <a:gsLst>
              <a:gs pos="0">
                <a:schemeClr val="bg2">
                  <a:gamma/>
                  <a:tint val="51373"/>
                  <a:invGamma/>
                </a:schemeClr>
              </a:gs>
              <a:gs pos="50000">
                <a:schemeClr val="bg2"/>
              </a:gs>
              <a:gs pos="100000">
                <a:schemeClr val="bg2">
                  <a:gamma/>
                  <a:tint val="51373"/>
                  <a:invGamma/>
                </a:schemeClr>
              </a:gs>
            </a:gsLst>
            <a:lin ang="0" scaled="1"/>
          </a:gradFill>
          <a:ln w="9525">
            <a:noFill/>
            <a:round/>
            <a:headEnd/>
            <a:tailEnd/>
          </a:ln>
          <a:effectLst/>
        </p:spPr>
        <p:txBody>
          <a:bodyPr/>
          <a:lstStyle/>
          <a:p>
            <a:endParaRPr lang="ko-KR" altLang="en-US"/>
          </a:p>
        </p:txBody>
      </p:sp>
      <p:sp>
        <p:nvSpPr>
          <p:cNvPr id="12327" name="Line 39"/>
          <p:cNvSpPr>
            <a:spLocks noChangeShapeType="1"/>
          </p:cNvSpPr>
          <p:nvPr/>
        </p:nvSpPr>
        <p:spPr bwMode="auto">
          <a:xfrm>
            <a:off x="425450" y="6524625"/>
            <a:ext cx="8353425" cy="0"/>
          </a:xfrm>
          <a:prstGeom prst="line">
            <a:avLst/>
          </a:prstGeom>
          <a:noFill/>
          <a:ln w="9525">
            <a:solidFill>
              <a:schemeClr val="tx1"/>
            </a:solidFill>
            <a:round/>
            <a:headEnd/>
            <a:tailEnd/>
          </a:ln>
          <a:effectLst/>
        </p:spPr>
        <p:txBody>
          <a:bodyPr/>
          <a:lstStyle/>
          <a:p>
            <a:endParaRPr lang="ko-KR" altLang="en-US"/>
          </a:p>
        </p:txBody>
      </p:sp>
      <p:sp>
        <p:nvSpPr>
          <p:cNvPr id="12309" name="Rectangle 21"/>
          <p:cNvSpPr>
            <a:spLocks noGrp="1" noChangeArrowheads="1"/>
          </p:cNvSpPr>
          <p:nvPr>
            <p:ph type="title"/>
          </p:nvPr>
        </p:nvSpPr>
        <p:spPr bwMode="black">
          <a:xfrm>
            <a:off x="395288" y="227013"/>
            <a:ext cx="7848600" cy="609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ko-KR" altLang="en-US" smtClean="0"/>
              <a:t>마스터 제목 스타일 편집</a:t>
            </a:r>
            <a:endParaRPr lang="en-US" altLang="ko-KR" smtClean="0"/>
          </a:p>
        </p:txBody>
      </p:sp>
      <p:sp>
        <p:nvSpPr>
          <p:cNvPr id="12310" name="Rectangle 22"/>
          <p:cNvSpPr>
            <a:spLocks noGrp="1" noChangeArrowheads="1"/>
          </p:cNvSpPr>
          <p:nvPr>
            <p:ph type="body" idx="1"/>
          </p:nvPr>
        </p:nvSpPr>
        <p:spPr bwMode="auto">
          <a:xfrm>
            <a:off x="457200" y="1371600"/>
            <a:ext cx="8229600" cy="4953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ltLang="ko-KR" smtClean="0"/>
          </a:p>
        </p:txBody>
      </p:sp>
      <p:sp>
        <p:nvSpPr>
          <p:cNvPr id="12311" name="Rectangle 23"/>
          <p:cNvSpPr>
            <a:spLocks noGrp="1" noChangeArrowheads="1"/>
          </p:cNvSpPr>
          <p:nvPr>
            <p:ph type="dt" sz="half" idx="2"/>
          </p:nvPr>
        </p:nvSpPr>
        <p:spPr bwMode="auto">
          <a:xfrm>
            <a:off x="327025" y="6508750"/>
            <a:ext cx="2514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b="1">
                <a:latin typeface="+mn-lt"/>
                <a:ea typeface="굴림" pitchFamily="50" charset="-127"/>
              </a:defRPr>
            </a:lvl1pPr>
          </a:lstStyle>
          <a:p>
            <a:pPr>
              <a:defRPr/>
            </a:pPr>
            <a:fld id="{E0FAD342-3E42-4280-AA62-6ACB3C818AFE}" type="datetimeFigureOut">
              <a:rPr lang="ko-KR" altLang="en-US" smtClean="0"/>
              <a:pPr>
                <a:defRPr/>
              </a:pPr>
              <a:t>2013-07-27</a:t>
            </a:fld>
            <a:endParaRPr lang="en-US" altLang="ko-KR"/>
          </a:p>
        </p:txBody>
      </p:sp>
      <p:sp>
        <p:nvSpPr>
          <p:cNvPr id="12312" name="Rectangle 24"/>
          <p:cNvSpPr>
            <a:spLocks noGrp="1" noChangeArrowheads="1"/>
          </p:cNvSpPr>
          <p:nvPr>
            <p:ph type="ftr" sz="quarter" idx="3"/>
          </p:nvPr>
        </p:nvSpPr>
        <p:spPr bwMode="auto">
          <a:xfrm>
            <a:off x="5943600" y="6508750"/>
            <a:ext cx="289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1">
                <a:latin typeface="+mn-lt"/>
                <a:ea typeface="굴림" pitchFamily="50" charset="-127"/>
              </a:defRPr>
            </a:lvl1pPr>
          </a:lstStyle>
          <a:p>
            <a:pPr>
              <a:defRPr/>
            </a:pPr>
            <a:endParaRPr lang="ko-KR" altLang="en-US"/>
          </a:p>
        </p:txBody>
      </p:sp>
      <p:sp>
        <p:nvSpPr>
          <p:cNvPr id="12313" name="Rectangle 25"/>
          <p:cNvSpPr>
            <a:spLocks noGrp="1" noChangeArrowheads="1"/>
          </p:cNvSpPr>
          <p:nvPr>
            <p:ph type="sldNum" sz="quarter" idx="4"/>
          </p:nvPr>
        </p:nvSpPr>
        <p:spPr bwMode="auto">
          <a:xfrm>
            <a:off x="3276600" y="6508750"/>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b="1">
                <a:latin typeface="+mn-lt"/>
                <a:ea typeface="굴림" pitchFamily="50" charset="-127"/>
              </a:defRPr>
            </a:lvl1pPr>
          </a:lstStyle>
          <a:p>
            <a:pPr>
              <a:defRPr/>
            </a:pPr>
            <a:fld id="{E10D4A7A-C363-421D-8B24-EC21FDD9EE94}" type="slidenum">
              <a:rPr lang="ko-KR" altLang="en-US" smtClean="0"/>
              <a:pPr>
                <a:defRPr/>
              </a:pPr>
              <a:t>‹#›</a:t>
            </a:fld>
            <a:endParaRPr lang="en-US" altLang="ko-K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Lst>
  <p:timing>
    <p:tnLst>
      <p:par>
        <p:cTn id="1" dur="indefinite" restart="never" nodeType="tmRoot"/>
      </p:par>
    </p:tnLst>
  </p:timing>
  <p:txStyles>
    <p:titleStyle>
      <a:lvl1pPr algn="l" rtl="0" eaLnBrk="1" fontAlgn="base" latinLnBrk="1" hangingPunct="1">
        <a:spcBef>
          <a:spcPct val="0"/>
        </a:spcBef>
        <a:spcAft>
          <a:spcPct val="0"/>
        </a:spcAft>
        <a:defRPr sz="3200" b="1">
          <a:solidFill>
            <a:schemeClr val="tx1"/>
          </a:solidFill>
          <a:latin typeface="+mj-lt"/>
          <a:ea typeface="+mj-ea"/>
          <a:cs typeface="+mj-cs"/>
        </a:defRPr>
      </a:lvl1pPr>
      <a:lvl2pPr algn="l" rtl="0" eaLnBrk="1" fontAlgn="base" latinLnBrk="1" hangingPunct="1">
        <a:spcBef>
          <a:spcPct val="0"/>
        </a:spcBef>
        <a:spcAft>
          <a:spcPct val="0"/>
        </a:spcAft>
        <a:defRPr sz="3200" b="1">
          <a:solidFill>
            <a:schemeClr val="tx1"/>
          </a:solidFill>
          <a:latin typeface="Verdana" pitchFamily="34" charset="0"/>
        </a:defRPr>
      </a:lvl2pPr>
      <a:lvl3pPr algn="l" rtl="0" eaLnBrk="1" fontAlgn="base" latinLnBrk="1" hangingPunct="1">
        <a:spcBef>
          <a:spcPct val="0"/>
        </a:spcBef>
        <a:spcAft>
          <a:spcPct val="0"/>
        </a:spcAft>
        <a:defRPr sz="3200" b="1">
          <a:solidFill>
            <a:schemeClr val="tx1"/>
          </a:solidFill>
          <a:latin typeface="Verdana" pitchFamily="34" charset="0"/>
        </a:defRPr>
      </a:lvl3pPr>
      <a:lvl4pPr algn="l" rtl="0" eaLnBrk="1" fontAlgn="base" latinLnBrk="1" hangingPunct="1">
        <a:spcBef>
          <a:spcPct val="0"/>
        </a:spcBef>
        <a:spcAft>
          <a:spcPct val="0"/>
        </a:spcAft>
        <a:defRPr sz="3200" b="1">
          <a:solidFill>
            <a:schemeClr val="tx1"/>
          </a:solidFill>
          <a:latin typeface="Verdana" pitchFamily="34" charset="0"/>
        </a:defRPr>
      </a:lvl4pPr>
      <a:lvl5pPr algn="l" rtl="0" eaLnBrk="1" fontAlgn="base" latinLnBrk="1" hangingPunct="1">
        <a:spcBef>
          <a:spcPct val="0"/>
        </a:spcBef>
        <a:spcAft>
          <a:spcPct val="0"/>
        </a:spcAft>
        <a:defRPr sz="3200" b="1">
          <a:solidFill>
            <a:schemeClr val="tx1"/>
          </a:solidFill>
          <a:latin typeface="Verdana" pitchFamily="34" charset="0"/>
        </a:defRPr>
      </a:lvl5pPr>
      <a:lvl6pPr marL="457200" algn="l" rtl="0" eaLnBrk="1" fontAlgn="base" latinLnBrk="1" hangingPunct="1">
        <a:spcBef>
          <a:spcPct val="0"/>
        </a:spcBef>
        <a:spcAft>
          <a:spcPct val="0"/>
        </a:spcAft>
        <a:defRPr sz="3200" b="1">
          <a:solidFill>
            <a:schemeClr val="tx1"/>
          </a:solidFill>
          <a:latin typeface="Verdana" pitchFamily="34" charset="0"/>
        </a:defRPr>
      </a:lvl6pPr>
      <a:lvl7pPr marL="914400" algn="l" rtl="0" eaLnBrk="1" fontAlgn="base" latinLnBrk="1" hangingPunct="1">
        <a:spcBef>
          <a:spcPct val="0"/>
        </a:spcBef>
        <a:spcAft>
          <a:spcPct val="0"/>
        </a:spcAft>
        <a:defRPr sz="3200" b="1">
          <a:solidFill>
            <a:schemeClr val="tx1"/>
          </a:solidFill>
          <a:latin typeface="Verdana" pitchFamily="34" charset="0"/>
        </a:defRPr>
      </a:lvl7pPr>
      <a:lvl8pPr marL="1371600" algn="l" rtl="0" eaLnBrk="1" fontAlgn="base" latinLnBrk="1" hangingPunct="1">
        <a:spcBef>
          <a:spcPct val="0"/>
        </a:spcBef>
        <a:spcAft>
          <a:spcPct val="0"/>
        </a:spcAft>
        <a:defRPr sz="3200" b="1">
          <a:solidFill>
            <a:schemeClr val="tx1"/>
          </a:solidFill>
          <a:latin typeface="Verdana" pitchFamily="34" charset="0"/>
        </a:defRPr>
      </a:lvl8pPr>
      <a:lvl9pPr marL="1828800" algn="l" rtl="0" eaLnBrk="1" fontAlgn="base" latinLnBrk="1" hangingPunct="1">
        <a:spcBef>
          <a:spcPct val="0"/>
        </a:spcBef>
        <a:spcAft>
          <a:spcPct val="0"/>
        </a:spcAft>
        <a:defRPr sz="3200" b="1">
          <a:solidFill>
            <a:schemeClr val="tx1"/>
          </a:solidFill>
          <a:latin typeface="Verdana" pitchFamily="34" charset="0"/>
        </a:defRPr>
      </a:lvl9pPr>
    </p:titleStyle>
    <p:bodyStyle>
      <a:lvl1pPr marL="342900" indent="-342900" algn="l" rtl="0" eaLnBrk="1" fontAlgn="base" latinLnBrk="1" hangingPunct="1">
        <a:spcBef>
          <a:spcPct val="20000"/>
        </a:spcBef>
        <a:spcAft>
          <a:spcPct val="0"/>
        </a:spcAft>
        <a:buClr>
          <a:schemeClr val="accent1"/>
        </a:buClr>
        <a:buFont typeface="Wingdings" pitchFamily="2" charset="2"/>
        <a:buChar char="v"/>
        <a:defRPr sz="2800" b="1">
          <a:solidFill>
            <a:schemeClr val="accent1"/>
          </a:solidFill>
          <a:latin typeface="+mn-lt"/>
          <a:ea typeface="+mn-ea"/>
          <a:cs typeface="+mn-cs"/>
        </a:defRPr>
      </a:lvl1pPr>
      <a:lvl2pPr marL="742950" indent="-285750" algn="l" rtl="0" eaLnBrk="1" fontAlgn="base" latinLnBrk="1" hangingPunct="1">
        <a:spcBef>
          <a:spcPct val="20000"/>
        </a:spcBef>
        <a:spcAft>
          <a:spcPct val="0"/>
        </a:spcAft>
        <a:buClr>
          <a:schemeClr val="tx2"/>
        </a:buClr>
        <a:buSzPct val="60000"/>
        <a:buFont typeface="Wingdings" pitchFamily="2" charset="2"/>
        <a:buChar char="n"/>
        <a:defRPr sz="2400">
          <a:solidFill>
            <a:schemeClr val="tx2"/>
          </a:solidFill>
          <a:latin typeface="+mn-lt"/>
        </a:defRPr>
      </a:lvl2pPr>
      <a:lvl3pPr marL="1143000" indent="-228600" algn="l" rtl="0" eaLnBrk="1" fontAlgn="base" latinLnBrk="1" hangingPunct="1">
        <a:spcBef>
          <a:spcPct val="20000"/>
        </a:spcBef>
        <a:spcAft>
          <a:spcPct val="0"/>
        </a:spcAft>
        <a:buClr>
          <a:schemeClr val="folHlink"/>
        </a:buClr>
        <a:buSzPct val="60000"/>
        <a:buFont typeface="Wingdings" pitchFamily="2" charset="2"/>
        <a:buChar char="n"/>
        <a:defRPr sz="2400">
          <a:solidFill>
            <a:schemeClr val="tx2"/>
          </a:solidFill>
          <a:latin typeface="+mn-lt"/>
        </a:defRPr>
      </a:lvl3pPr>
      <a:lvl4pPr marL="1600200" indent="-228600" algn="l" rtl="0" eaLnBrk="1" fontAlgn="base" latinLnBrk="1" hangingPunct="1">
        <a:spcBef>
          <a:spcPct val="20000"/>
        </a:spcBef>
        <a:spcAft>
          <a:spcPct val="0"/>
        </a:spcAft>
        <a:buClr>
          <a:schemeClr val="tx2"/>
        </a:buClr>
        <a:buSzPct val="60000"/>
        <a:buFont typeface="Wingdings" pitchFamily="2" charset="2"/>
        <a:buChar char="n"/>
        <a:defRPr sz="2000">
          <a:solidFill>
            <a:schemeClr val="tx2"/>
          </a:solidFill>
          <a:latin typeface="+mn-lt"/>
        </a:defRPr>
      </a:lvl4pPr>
      <a:lvl5pPr marL="2057400" indent="-228600" algn="l" rtl="0" eaLnBrk="1" fontAlgn="base" latinLnBrk="1" hangingPunct="1">
        <a:spcBef>
          <a:spcPct val="20000"/>
        </a:spcBef>
        <a:spcAft>
          <a:spcPct val="0"/>
        </a:spcAft>
        <a:buClr>
          <a:schemeClr val="folHlink"/>
        </a:buClr>
        <a:buSzPct val="60000"/>
        <a:buFont typeface="Wingdings" pitchFamily="2" charset="2"/>
        <a:buChar char="n"/>
        <a:defRPr sz="2000">
          <a:solidFill>
            <a:schemeClr val="tx2"/>
          </a:solidFill>
          <a:latin typeface="+mn-lt"/>
        </a:defRPr>
      </a:lvl5pPr>
      <a:lvl6pPr marL="2514600" indent="-228600" algn="l" rtl="0" eaLnBrk="1" fontAlgn="base" latinLnBrk="1" hangingPunct="1">
        <a:spcBef>
          <a:spcPct val="20000"/>
        </a:spcBef>
        <a:spcAft>
          <a:spcPct val="0"/>
        </a:spcAft>
        <a:buClr>
          <a:schemeClr val="folHlink"/>
        </a:buClr>
        <a:buSzPct val="60000"/>
        <a:buFont typeface="Wingdings" pitchFamily="2" charset="2"/>
        <a:buChar char="n"/>
        <a:defRPr sz="2000">
          <a:solidFill>
            <a:schemeClr val="tx2"/>
          </a:solidFill>
          <a:latin typeface="+mn-lt"/>
        </a:defRPr>
      </a:lvl6pPr>
      <a:lvl7pPr marL="2971800" indent="-228600" algn="l" rtl="0" eaLnBrk="1" fontAlgn="base" latinLnBrk="1" hangingPunct="1">
        <a:spcBef>
          <a:spcPct val="20000"/>
        </a:spcBef>
        <a:spcAft>
          <a:spcPct val="0"/>
        </a:spcAft>
        <a:buClr>
          <a:schemeClr val="folHlink"/>
        </a:buClr>
        <a:buSzPct val="60000"/>
        <a:buFont typeface="Wingdings" pitchFamily="2" charset="2"/>
        <a:buChar char="n"/>
        <a:defRPr sz="2000">
          <a:solidFill>
            <a:schemeClr val="tx2"/>
          </a:solidFill>
          <a:latin typeface="+mn-lt"/>
        </a:defRPr>
      </a:lvl7pPr>
      <a:lvl8pPr marL="3429000" indent="-228600" algn="l" rtl="0" eaLnBrk="1" fontAlgn="base" latinLnBrk="1" hangingPunct="1">
        <a:spcBef>
          <a:spcPct val="20000"/>
        </a:spcBef>
        <a:spcAft>
          <a:spcPct val="0"/>
        </a:spcAft>
        <a:buClr>
          <a:schemeClr val="folHlink"/>
        </a:buClr>
        <a:buSzPct val="60000"/>
        <a:buFont typeface="Wingdings" pitchFamily="2" charset="2"/>
        <a:buChar char="n"/>
        <a:defRPr sz="2000">
          <a:solidFill>
            <a:schemeClr val="tx2"/>
          </a:solidFill>
          <a:latin typeface="+mn-lt"/>
        </a:defRPr>
      </a:lvl8pPr>
      <a:lvl9pPr marL="3886200" indent="-228600" algn="l" rtl="0" eaLnBrk="1" fontAlgn="base" latinLnBrk="1" hangingPunct="1">
        <a:spcBef>
          <a:spcPct val="20000"/>
        </a:spcBef>
        <a:spcAft>
          <a:spcPct val="0"/>
        </a:spcAft>
        <a:buClr>
          <a:schemeClr val="folHlink"/>
        </a:buClr>
        <a:buSzPct val="60000"/>
        <a:buFont typeface="Wingdings" pitchFamily="2" charset="2"/>
        <a:buChar char="n"/>
        <a:defRPr sz="2000">
          <a:solidFill>
            <a:schemeClr val="tx2"/>
          </a:solidFill>
          <a:latin typeface="+mn-lt"/>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0.jpeg"/></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6.wmf"/><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제목 5"/>
          <p:cNvSpPr>
            <a:spLocks noGrp="1"/>
          </p:cNvSpPr>
          <p:nvPr>
            <p:ph type="ctrTitle" sz="quarter"/>
          </p:nvPr>
        </p:nvSpPr>
        <p:spPr/>
        <p:txBody>
          <a:bodyPr/>
          <a:lstStyle/>
          <a:p>
            <a:r>
              <a:rPr lang="ko-KR" altLang="en-US" sz="4800" dirty="0" smtClean="0">
                <a:latin typeface="HY견고딕" pitchFamily="18" charset="-127"/>
                <a:ea typeface="HY견고딕" pitchFamily="18" charset="-127"/>
              </a:rPr>
              <a:t>제</a:t>
            </a:r>
            <a:r>
              <a:rPr lang="en-US" altLang="ko-KR" sz="4800" dirty="0" smtClean="0">
                <a:latin typeface="HY견고딕" pitchFamily="18" charset="-127"/>
                <a:ea typeface="HY견고딕" pitchFamily="18" charset="-127"/>
              </a:rPr>
              <a:t>5</a:t>
            </a:r>
            <a:r>
              <a:rPr lang="ko-KR" altLang="en-US" sz="4800" dirty="0" smtClean="0">
                <a:latin typeface="HY견고딕" pitchFamily="18" charset="-127"/>
                <a:ea typeface="HY견고딕" pitchFamily="18" charset="-127"/>
              </a:rPr>
              <a:t>과 </a:t>
            </a:r>
            <a:r>
              <a:rPr lang="en-US" altLang="ko-KR" sz="4800" dirty="0" smtClean="0">
                <a:solidFill>
                  <a:srgbClr val="FF0000"/>
                </a:solidFill>
                <a:latin typeface="HY견고딕" pitchFamily="18" charset="-127"/>
                <a:ea typeface="HY견고딕" pitchFamily="18" charset="-127"/>
              </a:rPr>
              <a:t>:</a:t>
            </a:r>
            <a:r>
              <a:rPr lang="ko-KR" altLang="en-US" sz="4800" dirty="0" smtClean="0">
                <a:solidFill>
                  <a:srgbClr val="FF0000"/>
                </a:solidFill>
                <a:latin typeface="HY견고딕" pitchFamily="18" charset="-127"/>
                <a:ea typeface="HY견고딕" pitchFamily="18" charset="-127"/>
              </a:rPr>
              <a:t> 인격과 영성</a:t>
            </a:r>
            <a:endParaRPr lang="ko-KR" altLang="en-US" sz="4800" dirty="0">
              <a:solidFill>
                <a:srgbClr val="FF0000"/>
              </a:solidFill>
              <a:latin typeface="HY견고딕" pitchFamily="18" charset="-127"/>
              <a:ea typeface="HY견고딕" pitchFamily="18" charset="-127"/>
            </a:endParaRPr>
          </a:p>
        </p:txBody>
      </p:sp>
      <p:pic>
        <p:nvPicPr>
          <p:cNvPr id="7" name="그림 6" descr="Thrivelogo.png"/>
          <p:cNvPicPr>
            <a:picLocks noChangeAspect="1"/>
          </p:cNvPicPr>
          <p:nvPr/>
        </p:nvPicPr>
        <p:blipFill>
          <a:blip r:embed="rId2" cstate="print"/>
          <a:stretch>
            <a:fillRect/>
          </a:stretch>
        </p:blipFill>
        <p:spPr>
          <a:xfrm>
            <a:off x="251520" y="260650"/>
            <a:ext cx="3240360" cy="691044"/>
          </a:xfrm>
          <a:prstGeom prst="rect">
            <a:avLst/>
          </a:prstGeom>
        </p:spPr>
      </p:pic>
      <p:sp>
        <p:nvSpPr>
          <p:cNvPr id="8" name="Rectangle 5"/>
          <p:cNvSpPr>
            <a:spLocks noGrp="1" noChangeArrowheads="1"/>
          </p:cNvSpPr>
          <p:nvPr>
            <p:ph type="subTitle" idx="1"/>
          </p:nvPr>
        </p:nvSpPr>
        <p:spPr>
          <a:xfrm>
            <a:off x="395536" y="4581128"/>
            <a:ext cx="4104456" cy="2088232"/>
          </a:xfrm>
          <a:solidFill>
            <a:srgbClr val="FFC000"/>
          </a:solidFill>
        </p:spPr>
        <p:txBody>
          <a:bodyPr/>
          <a:lstStyle/>
          <a:p>
            <a:pPr algn="l">
              <a:lnSpc>
                <a:spcPts val="1500"/>
              </a:lnSpc>
            </a:pPr>
            <a:r>
              <a:rPr lang="en-US" altLang="ko-KR" sz="1600" b="1" i="1" dirty="0" smtClean="0">
                <a:solidFill>
                  <a:srgbClr val="86041A"/>
                </a:solidFill>
                <a:ea typeface="굴림" charset="-127"/>
              </a:rPr>
              <a:t>GO Thrive Coaching </a:t>
            </a:r>
          </a:p>
          <a:p>
            <a:pPr algn="l">
              <a:lnSpc>
                <a:spcPts val="1500"/>
              </a:lnSpc>
            </a:pPr>
            <a:r>
              <a:rPr lang="en-US" altLang="ko-KR" sz="1600" b="1" i="1" dirty="0" smtClean="0">
                <a:solidFill>
                  <a:srgbClr val="86041A"/>
                </a:solidFill>
                <a:ea typeface="굴림" charset="-127"/>
              </a:rPr>
              <a:t>11417 S Belmont Dr </a:t>
            </a:r>
          </a:p>
          <a:p>
            <a:pPr algn="l">
              <a:lnSpc>
                <a:spcPts val="1500"/>
              </a:lnSpc>
            </a:pPr>
            <a:r>
              <a:rPr lang="en-US" altLang="ko-KR" sz="1600" b="1" i="1" dirty="0" smtClean="0">
                <a:solidFill>
                  <a:srgbClr val="86041A"/>
                </a:solidFill>
                <a:ea typeface="굴림" charset="-127"/>
              </a:rPr>
              <a:t>Plainfield, IL 60585 USA</a:t>
            </a:r>
          </a:p>
          <a:p>
            <a:pPr algn="l">
              <a:lnSpc>
                <a:spcPts val="1500"/>
              </a:lnSpc>
            </a:pPr>
            <a:r>
              <a:rPr lang="en-US" altLang="ko-KR" sz="1600" b="1" i="1" dirty="0" smtClean="0">
                <a:ea typeface="굴림" charset="-127"/>
              </a:rPr>
              <a:t>(815)254-7720</a:t>
            </a:r>
          </a:p>
          <a:p>
            <a:pPr algn="l">
              <a:lnSpc>
                <a:spcPts val="1500"/>
              </a:lnSpc>
            </a:pPr>
            <a:r>
              <a:rPr lang="en-US" altLang="ko-KR" sz="1600" b="1" dirty="0" smtClean="0">
                <a:ea typeface="굴림" charset="-127"/>
              </a:rPr>
              <a:t>www.igomt.com</a:t>
            </a:r>
          </a:p>
          <a:p>
            <a:pPr algn="l">
              <a:lnSpc>
                <a:spcPts val="1500"/>
              </a:lnSpc>
            </a:pPr>
            <a:r>
              <a:rPr lang="en-US" altLang="ko-KR" sz="1600" b="1" dirty="0" smtClean="0">
                <a:ea typeface="굴림" charset="-127"/>
              </a:rPr>
              <a:t>www.gotracking.org</a:t>
            </a:r>
          </a:p>
          <a:p>
            <a:pPr algn="l">
              <a:lnSpc>
                <a:spcPts val="1500"/>
              </a:lnSpc>
            </a:pPr>
            <a:r>
              <a:rPr lang="en-US" altLang="ko-KR" sz="1600" b="1" dirty="0" smtClean="0">
                <a:ea typeface="굴림" charset="-127"/>
              </a:rPr>
              <a:t>thrivecoaching@hotmail.com</a:t>
            </a:r>
            <a:endParaRPr lang="ko-KR" altLang="en-US" b="1" dirty="0">
              <a:ea typeface="굴림" charset="-127"/>
            </a:endParaRPr>
          </a:p>
        </p:txBody>
      </p:sp>
      <p:sp>
        <p:nvSpPr>
          <p:cNvPr id="9" name="직사각형 8"/>
          <p:cNvSpPr/>
          <p:nvPr/>
        </p:nvSpPr>
        <p:spPr>
          <a:xfrm>
            <a:off x="2194654" y="1628800"/>
            <a:ext cx="4714752" cy="923330"/>
          </a:xfrm>
          <a:prstGeom prst="rect">
            <a:avLst/>
          </a:prstGeom>
          <a:solidFill>
            <a:srgbClr val="FFFF00"/>
          </a:solidFill>
        </p:spPr>
        <p:txBody>
          <a:bodyPr wrap="none" lIns="91440" tIns="45720" rIns="91440" bIns="45720">
            <a:spAutoFit/>
          </a:bodyPr>
          <a:lstStyle>
            <a:defPPr>
              <a:defRPr lang="en-US"/>
            </a:defPPr>
            <a:lvl1pPr algn="l" rtl="0" fontAlgn="base" latinLnBrk="1">
              <a:spcBef>
                <a:spcPct val="0"/>
              </a:spcBef>
              <a:spcAft>
                <a:spcPct val="0"/>
              </a:spcAft>
              <a:defRPr b="1" kern="1200">
                <a:solidFill>
                  <a:schemeClr val="tx1"/>
                </a:solidFill>
                <a:latin typeface="Arial" charset="0"/>
                <a:ea typeface="굴림" pitchFamily="50" charset="-127"/>
                <a:cs typeface="+mn-cs"/>
              </a:defRPr>
            </a:lvl1pPr>
            <a:lvl2pPr marL="457200" algn="l" rtl="0" fontAlgn="base" latinLnBrk="1">
              <a:spcBef>
                <a:spcPct val="0"/>
              </a:spcBef>
              <a:spcAft>
                <a:spcPct val="0"/>
              </a:spcAft>
              <a:defRPr b="1" kern="1200">
                <a:solidFill>
                  <a:schemeClr val="tx1"/>
                </a:solidFill>
                <a:latin typeface="Arial" charset="0"/>
                <a:ea typeface="굴림" pitchFamily="50" charset="-127"/>
                <a:cs typeface="+mn-cs"/>
              </a:defRPr>
            </a:lvl2pPr>
            <a:lvl3pPr marL="914400" algn="l" rtl="0" fontAlgn="base" latinLnBrk="1">
              <a:spcBef>
                <a:spcPct val="0"/>
              </a:spcBef>
              <a:spcAft>
                <a:spcPct val="0"/>
              </a:spcAft>
              <a:defRPr b="1" kern="1200">
                <a:solidFill>
                  <a:schemeClr val="tx1"/>
                </a:solidFill>
                <a:latin typeface="Arial" charset="0"/>
                <a:ea typeface="굴림" pitchFamily="50" charset="-127"/>
                <a:cs typeface="+mn-cs"/>
              </a:defRPr>
            </a:lvl3pPr>
            <a:lvl4pPr marL="1371600" algn="l" rtl="0" fontAlgn="base" latinLnBrk="1">
              <a:spcBef>
                <a:spcPct val="0"/>
              </a:spcBef>
              <a:spcAft>
                <a:spcPct val="0"/>
              </a:spcAft>
              <a:defRPr b="1" kern="1200">
                <a:solidFill>
                  <a:schemeClr val="tx1"/>
                </a:solidFill>
                <a:latin typeface="Arial" charset="0"/>
                <a:ea typeface="굴림" pitchFamily="50" charset="-127"/>
                <a:cs typeface="+mn-cs"/>
              </a:defRPr>
            </a:lvl4pPr>
            <a:lvl5pPr marL="1828800" algn="l" rtl="0" fontAlgn="base" latinLnBrk="1">
              <a:spcBef>
                <a:spcPct val="0"/>
              </a:spcBef>
              <a:spcAft>
                <a:spcPct val="0"/>
              </a:spcAft>
              <a:defRPr b="1" kern="1200">
                <a:solidFill>
                  <a:schemeClr val="tx1"/>
                </a:solidFill>
                <a:latin typeface="Arial" charset="0"/>
                <a:ea typeface="굴림" pitchFamily="50" charset="-127"/>
                <a:cs typeface="+mn-cs"/>
              </a:defRPr>
            </a:lvl5pPr>
            <a:lvl6pPr marL="2286000" algn="l" defTabSz="914400" rtl="0" eaLnBrk="1" latinLnBrk="1" hangingPunct="1">
              <a:defRPr b="1" kern="1200">
                <a:solidFill>
                  <a:schemeClr val="tx1"/>
                </a:solidFill>
                <a:latin typeface="Arial" charset="0"/>
                <a:ea typeface="굴림" pitchFamily="50" charset="-127"/>
                <a:cs typeface="+mn-cs"/>
              </a:defRPr>
            </a:lvl6pPr>
            <a:lvl7pPr marL="2743200" algn="l" defTabSz="914400" rtl="0" eaLnBrk="1" latinLnBrk="1" hangingPunct="1">
              <a:defRPr b="1" kern="1200">
                <a:solidFill>
                  <a:schemeClr val="tx1"/>
                </a:solidFill>
                <a:latin typeface="Arial" charset="0"/>
                <a:ea typeface="굴림" pitchFamily="50" charset="-127"/>
                <a:cs typeface="+mn-cs"/>
              </a:defRPr>
            </a:lvl7pPr>
            <a:lvl8pPr marL="3200400" algn="l" defTabSz="914400" rtl="0" eaLnBrk="1" latinLnBrk="1" hangingPunct="1">
              <a:defRPr b="1" kern="1200">
                <a:solidFill>
                  <a:schemeClr val="tx1"/>
                </a:solidFill>
                <a:latin typeface="Arial" charset="0"/>
                <a:ea typeface="굴림" pitchFamily="50" charset="-127"/>
                <a:cs typeface="+mn-cs"/>
              </a:defRPr>
            </a:lvl8pPr>
            <a:lvl9pPr marL="3657600" algn="l" defTabSz="914400" rtl="0" eaLnBrk="1" latinLnBrk="1" hangingPunct="1">
              <a:defRPr b="1" kern="1200">
                <a:solidFill>
                  <a:schemeClr val="tx1"/>
                </a:solidFill>
                <a:latin typeface="Arial" charset="0"/>
                <a:ea typeface="굴림" pitchFamily="50" charset="-127"/>
                <a:cs typeface="+mn-cs"/>
              </a:defRPr>
            </a:lvl9pPr>
          </a:lstStyle>
          <a:p>
            <a:pPr algn="ctr"/>
            <a:r>
              <a:rPr lang="ko-KR" altLang="en-US" sz="5400" dirty="0" smtClean="0">
                <a:ln w="57150" cmpd="sng">
                  <a:solidFill>
                    <a:srgbClr val="7030A0"/>
                  </a:soli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HY헤드라인M" pitchFamily="18" charset="-127"/>
                <a:ea typeface="HY헤드라인M" pitchFamily="18" charset="-127"/>
              </a:rPr>
              <a:t> </a:t>
            </a:r>
            <a:r>
              <a:rPr lang="ko-KR" altLang="en-US" sz="5400" dirty="0" err="1" smtClean="0">
                <a:ln w="57150" cmpd="sng">
                  <a:solidFill>
                    <a:srgbClr val="7030A0"/>
                  </a:soli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HY헤드라인M" pitchFamily="18" charset="-127"/>
                <a:ea typeface="HY헤드라인M" pitchFamily="18" charset="-127"/>
              </a:rPr>
              <a:t>평코칭</a:t>
            </a:r>
            <a:r>
              <a:rPr lang="ko-KR" altLang="en-US" sz="5400" dirty="0" smtClean="0">
                <a:ln w="57150" cmpd="sng">
                  <a:solidFill>
                    <a:srgbClr val="7030A0"/>
                  </a:soli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HY헤드라인M" pitchFamily="18" charset="-127"/>
                <a:ea typeface="HY헤드라인M" pitchFamily="18" charset="-127"/>
              </a:rPr>
              <a:t> 리더</a:t>
            </a:r>
            <a:r>
              <a:rPr lang="ko-KR" altLang="en-US" sz="5400" dirty="0">
                <a:ln w="57150" cmpd="sng">
                  <a:solidFill>
                    <a:srgbClr val="7030A0"/>
                  </a:soli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HY헤드라인M" pitchFamily="18" charset="-127"/>
                <a:ea typeface="HY헤드라인M" pitchFamily="18" charset="-127"/>
              </a:rPr>
              <a:t>용</a:t>
            </a:r>
            <a:endParaRPr lang="en-US" altLang="ko-KR" sz="5400" dirty="0">
              <a:ln w="57150" cmpd="sng">
                <a:solidFill>
                  <a:srgbClr val="7030A0"/>
                </a:soli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HY헤드라인M" pitchFamily="18" charset="-127"/>
              <a:ea typeface="HY헤드라인M" pitchFamily="18" charset="-127"/>
            </a:endParaRPr>
          </a:p>
        </p:txBody>
      </p:sp>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1" name="Text Box 3"/>
          <p:cNvSpPr txBox="1">
            <a:spLocks noChangeArrowheads="1"/>
          </p:cNvSpPr>
          <p:nvPr/>
        </p:nvSpPr>
        <p:spPr bwMode="auto">
          <a:xfrm>
            <a:off x="661988" y="2074863"/>
            <a:ext cx="8193087" cy="2123658"/>
          </a:xfrm>
          <a:prstGeom prst="rect">
            <a:avLst/>
          </a:prstGeom>
          <a:solidFill>
            <a:srgbClr val="92D050"/>
          </a:solidFill>
          <a:ln w="28575" algn="ctr">
            <a:noFill/>
            <a:miter lim="800000"/>
            <a:headEnd/>
            <a:tailEnd/>
          </a:ln>
          <a:effectLst/>
        </p:spPr>
        <p:txBody>
          <a:bodyPr>
            <a:spAutoFit/>
          </a:bodyPr>
          <a:lstStyle/>
          <a:p>
            <a:pPr algn="r" latinLnBrk="0">
              <a:defRPr/>
            </a:pPr>
            <a:r>
              <a:rPr lang="en-US" altLang="ko-KR" sz="6600" dirty="0" smtClean="0">
                <a:solidFill>
                  <a:srgbClr val="008000"/>
                </a:solidFill>
                <a:effectLst>
                  <a:outerShdw blurRad="38100" dist="38100" dir="2700000" algn="tl">
                    <a:srgbClr val="C0C0C0"/>
                  </a:outerShdw>
                </a:effectLst>
                <a:latin typeface="휴먼엑스포" pitchFamily="18" charset="-127"/>
                <a:ea typeface="휴먼엑스포" pitchFamily="18" charset="-127"/>
              </a:rPr>
              <a:t>Session 2</a:t>
            </a:r>
            <a:endParaRPr kumimoji="0" lang="ko-KR" altLang="en-US" sz="6600" dirty="0">
              <a:solidFill>
                <a:srgbClr val="008000"/>
              </a:solidFill>
              <a:effectLst>
                <a:outerShdw blurRad="38100" dist="38100" dir="2700000" algn="tl">
                  <a:srgbClr val="C0C0C0"/>
                </a:outerShdw>
              </a:effectLst>
              <a:latin typeface="휴먼엑스포" pitchFamily="18" charset="-127"/>
              <a:ea typeface="휴먼엑스포" pitchFamily="18" charset="-127"/>
            </a:endParaRPr>
          </a:p>
          <a:p>
            <a:pPr algn="r" latinLnBrk="0">
              <a:defRPr/>
            </a:pPr>
            <a:r>
              <a:rPr kumimoji="0" lang="ko-KR" altLang="en-US" sz="6600" dirty="0" err="1" smtClean="0">
                <a:solidFill>
                  <a:srgbClr val="008000"/>
                </a:solidFill>
                <a:effectLst>
                  <a:outerShdw blurRad="38100" dist="38100" dir="2700000" algn="tl">
                    <a:srgbClr val="C0C0C0"/>
                  </a:outerShdw>
                </a:effectLst>
                <a:latin typeface="휴먼엑스포" pitchFamily="18" charset="-127"/>
                <a:ea typeface="휴먼엑스포" pitchFamily="18" charset="-127"/>
              </a:rPr>
              <a:t>그린오션처지</a:t>
            </a:r>
            <a:r>
              <a:rPr kumimoji="0" lang="en-US" altLang="ko-KR" sz="6600" dirty="0" smtClean="0">
                <a:solidFill>
                  <a:srgbClr val="008000"/>
                </a:solidFill>
                <a:effectLst>
                  <a:outerShdw blurRad="38100" dist="38100" dir="2700000" algn="tl">
                    <a:srgbClr val="C0C0C0"/>
                  </a:outerShdw>
                </a:effectLst>
                <a:latin typeface="휴먼엑스포" pitchFamily="18" charset="-127"/>
                <a:ea typeface="휴먼엑스포" pitchFamily="18" charset="-127"/>
              </a:rPr>
              <a:t>(</a:t>
            </a:r>
            <a:r>
              <a:rPr kumimoji="0" lang="ko-KR" altLang="en-US" sz="6600" dirty="0" smtClean="0">
                <a:solidFill>
                  <a:srgbClr val="008000"/>
                </a:solidFill>
                <a:effectLst>
                  <a:outerShdw blurRad="38100" dist="38100" dir="2700000" algn="tl">
                    <a:srgbClr val="C0C0C0"/>
                  </a:outerShdw>
                </a:effectLst>
                <a:latin typeface="휴먼엑스포" pitchFamily="18" charset="-127"/>
                <a:ea typeface="휴먼엑스포" pitchFamily="18" charset="-127"/>
              </a:rPr>
              <a:t>제</a:t>
            </a:r>
            <a:r>
              <a:rPr kumimoji="0" lang="en-US" altLang="ko-KR" sz="6600" dirty="0" smtClean="0">
                <a:solidFill>
                  <a:srgbClr val="008000"/>
                </a:solidFill>
                <a:effectLst>
                  <a:outerShdw blurRad="38100" dist="38100" dir="2700000" algn="tl">
                    <a:srgbClr val="C0C0C0"/>
                  </a:outerShdw>
                </a:effectLst>
                <a:latin typeface="휴먼엑스포" pitchFamily="18" charset="-127"/>
                <a:ea typeface="휴먼엑스포" pitchFamily="18" charset="-127"/>
              </a:rPr>
              <a:t>1</a:t>
            </a:r>
            <a:r>
              <a:rPr kumimoji="0" lang="ko-KR" altLang="en-US" sz="6600" dirty="0" smtClean="0">
                <a:solidFill>
                  <a:srgbClr val="008000"/>
                </a:solidFill>
                <a:effectLst>
                  <a:outerShdw blurRad="38100" dist="38100" dir="2700000" algn="tl">
                    <a:srgbClr val="C0C0C0"/>
                  </a:outerShdw>
                </a:effectLst>
                <a:latin typeface="휴먼엑스포" pitchFamily="18" charset="-127"/>
                <a:ea typeface="휴먼엑스포" pitchFamily="18" charset="-127"/>
              </a:rPr>
              <a:t>편</a:t>
            </a:r>
            <a:r>
              <a:rPr kumimoji="0" lang="en-US" altLang="ko-KR" sz="6600" dirty="0" smtClean="0">
                <a:solidFill>
                  <a:srgbClr val="008000"/>
                </a:solidFill>
                <a:effectLst>
                  <a:outerShdw blurRad="38100" dist="38100" dir="2700000" algn="tl">
                    <a:srgbClr val="C0C0C0"/>
                  </a:outerShdw>
                </a:effectLst>
                <a:latin typeface="휴먼엑스포" pitchFamily="18" charset="-127"/>
                <a:ea typeface="휴먼엑스포" pitchFamily="18" charset="-127"/>
              </a:rPr>
              <a:t>)</a:t>
            </a:r>
            <a:endParaRPr kumimoji="0" lang="ko-KR" altLang="en-US" sz="6600" dirty="0">
              <a:solidFill>
                <a:srgbClr val="008000"/>
              </a:solidFill>
              <a:effectLst>
                <a:outerShdw blurRad="38100" dist="38100" dir="2700000" algn="tl">
                  <a:srgbClr val="C0C0C0"/>
                </a:outerShdw>
              </a:effectLst>
              <a:latin typeface="휴먼엑스포" pitchFamily="18" charset="-127"/>
              <a:ea typeface="휴먼엑스포" pitchFamily="18" charset="-127"/>
            </a:endParaRPr>
          </a:p>
        </p:txBody>
      </p:sp>
      <p:sp>
        <p:nvSpPr>
          <p:cNvPr id="10"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7" name="그림 6"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8" name="그림 7"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1" name="Content Placeholder 2"/>
          <p:cNvSpPr>
            <a:spLocks/>
          </p:cNvSpPr>
          <p:nvPr/>
        </p:nvSpPr>
        <p:spPr bwMode="auto">
          <a:xfrm>
            <a:off x="251520" y="1361901"/>
            <a:ext cx="8424936" cy="4853181"/>
          </a:xfrm>
          <a:prstGeom prst="rect">
            <a:avLst/>
          </a:prstGeom>
          <a:solidFill>
            <a:srgbClr val="FFC000"/>
          </a:solidFill>
          <a:ln w="9525">
            <a:noFill/>
            <a:miter lim="800000"/>
            <a:headEnd/>
            <a:tailEnd/>
          </a:ln>
        </p:spPr>
        <p:txBody>
          <a:bodyPr/>
          <a:lstStyle/>
          <a:p>
            <a:pPr marL="342900" indent="-342900" algn="ctr">
              <a:spcBef>
                <a:spcPct val="20000"/>
              </a:spcBef>
              <a:buFont typeface="Arial" pitchFamily="34" charset="0"/>
              <a:buNone/>
              <a:defRPr/>
            </a:pPr>
            <a:r>
              <a:rPr lang="ko-KR" altLang="en-US" sz="3600" b="1" dirty="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“이에 </a:t>
            </a:r>
            <a:r>
              <a:rPr lang="ko-KR" altLang="en-US" sz="3600" b="1" dirty="0">
                <a:solidFill>
                  <a:srgbClr val="C00000"/>
                </a:solidFill>
                <a:effectLst>
                  <a:outerShdw blurRad="38100" dist="38100" dir="2700000" algn="tl">
                    <a:srgbClr val="C0C0C0"/>
                  </a:outerShdw>
                </a:effectLst>
                <a:latin typeface="HY견고딕" pitchFamily="18" charset="-127"/>
                <a:ea typeface="HY견고딕" pitchFamily="18" charset="-127"/>
                <a:cs typeface="Arial" pitchFamily="34" charset="0"/>
              </a:rPr>
              <a:t>저가 </a:t>
            </a:r>
          </a:p>
          <a:p>
            <a:pPr marL="342900" indent="-342900" algn="ctr" eaLnBrk="0" hangingPunct="0">
              <a:spcBef>
                <a:spcPct val="20000"/>
              </a:spcBef>
              <a:buFont typeface="Arial" pitchFamily="34" charset="0"/>
              <a:buNone/>
              <a:defRPr/>
            </a:pPr>
            <a:r>
              <a:rPr lang="ko-KR" altLang="en-US" sz="3600" b="1" dirty="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그 </a:t>
            </a:r>
            <a:r>
              <a:rPr lang="en-US" altLang="ko-KR" sz="3600" b="1" dirty="0" smtClean="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(A) </a:t>
            </a:r>
            <a:r>
              <a:rPr lang="ko-KR" altLang="en-US" sz="3600" b="1" u="sng" dirty="0">
                <a:solidFill>
                  <a:srgbClr val="FF0000"/>
                </a:solidFill>
                <a:effectLst>
                  <a:outerShdw blurRad="38100" dist="38100" dir="2700000" algn="tl">
                    <a:srgbClr val="C0C0C0"/>
                  </a:outerShdw>
                </a:effectLst>
                <a:latin typeface="HY견고딕" pitchFamily="18" charset="-127"/>
                <a:ea typeface="HY견고딕" pitchFamily="18" charset="-127"/>
                <a:cs typeface="Arial" pitchFamily="34" charset="0"/>
              </a:rPr>
              <a:t>마음의</a:t>
            </a:r>
            <a:r>
              <a:rPr lang="ko-KR" altLang="en-US" sz="3600" b="1" dirty="0">
                <a:solidFill>
                  <a:srgbClr val="FF0000"/>
                </a:solidFill>
                <a:effectLst>
                  <a:outerShdw blurRad="38100" dist="38100" dir="2700000" algn="tl">
                    <a:srgbClr val="C0C0C0"/>
                  </a:outerShdw>
                </a:effectLst>
                <a:latin typeface="HY견고딕" pitchFamily="18" charset="-127"/>
                <a:ea typeface="HY견고딕" pitchFamily="18" charset="-127"/>
                <a:cs typeface="Arial" pitchFamily="34" charset="0"/>
              </a:rPr>
              <a:t> 성실함</a:t>
            </a:r>
            <a:r>
              <a:rPr lang="en-US" altLang="ko-KR" sz="3600" b="1" dirty="0">
                <a:solidFill>
                  <a:srgbClr val="FF0000"/>
                </a:solidFill>
                <a:effectLst>
                  <a:outerShdw blurRad="38100" dist="38100" dir="2700000" algn="tl">
                    <a:srgbClr val="C0C0C0"/>
                  </a:outerShdw>
                </a:effectLst>
                <a:latin typeface="HY견고딕" pitchFamily="18" charset="-127"/>
                <a:ea typeface="HY견고딕" pitchFamily="18" charset="-127"/>
                <a:cs typeface="Arial" pitchFamily="34" charset="0"/>
              </a:rPr>
              <a:t>(True </a:t>
            </a:r>
            <a:r>
              <a:rPr lang="en-US" altLang="ko-KR" sz="3600" b="1" u="sng" dirty="0">
                <a:solidFill>
                  <a:srgbClr val="FF0000"/>
                </a:solidFill>
                <a:effectLst>
                  <a:outerShdw blurRad="38100" dist="38100" dir="2700000" algn="tl">
                    <a:srgbClr val="C0C0C0"/>
                  </a:outerShdw>
                </a:effectLst>
                <a:latin typeface="HY견고딕" pitchFamily="18" charset="-127"/>
                <a:ea typeface="HY견고딕" pitchFamily="18" charset="-127"/>
                <a:cs typeface="Arial" pitchFamily="34" charset="0"/>
              </a:rPr>
              <a:t>Heart</a:t>
            </a:r>
            <a:r>
              <a:rPr lang="en-US" altLang="ko-KR" sz="3600" b="1" dirty="0" smtClean="0">
                <a:solidFill>
                  <a:srgbClr val="FF0000"/>
                </a:solidFill>
                <a:effectLst>
                  <a:outerShdw blurRad="38100" dist="38100" dir="2700000" algn="tl">
                    <a:srgbClr val="C0C0C0"/>
                  </a:outerShdw>
                </a:effectLst>
                <a:latin typeface="HY견고딕" pitchFamily="18" charset="-127"/>
                <a:ea typeface="HY견고딕" pitchFamily="18" charset="-127"/>
                <a:cs typeface="Arial" pitchFamily="34" charset="0"/>
              </a:rPr>
              <a:t>)</a:t>
            </a:r>
          </a:p>
          <a:p>
            <a:pPr marL="342900" indent="-342900" algn="ctr" eaLnBrk="0" hangingPunct="0">
              <a:spcBef>
                <a:spcPct val="20000"/>
              </a:spcBef>
              <a:buFont typeface="Arial" pitchFamily="34" charset="0"/>
              <a:buNone/>
              <a:defRPr/>
            </a:pPr>
            <a:r>
              <a:rPr lang="ko-KR" altLang="en-US" sz="3600" b="1" dirty="0" err="1" smtClean="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으로</a:t>
            </a:r>
            <a:r>
              <a:rPr lang="ko-KR" altLang="en-US" sz="3600" b="1" dirty="0" smtClean="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 </a:t>
            </a:r>
            <a:r>
              <a:rPr lang="ko-KR" altLang="en-US" sz="3600" b="1" dirty="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기르고</a:t>
            </a:r>
            <a:r>
              <a:rPr lang="en-US" altLang="ko-KR" sz="3600" b="1" dirty="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(Care)</a:t>
            </a:r>
            <a:r>
              <a:rPr lang="ko-KR" altLang="en-US" sz="3600" b="1" dirty="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 </a:t>
            </a:r>
            <a:endParaRPr lang="en-US" altLang="ko-KR" sz="3600" b="1" dirty="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endParaRPr>
          </a:p>
          <a:p>
            <a:pPr marL="342900" indent="-342900" algn="ctr" eaLnBrk="0" hangingPunct="0">
              <a:spcBef>
                <a:spcPct val="20000"/>
              </a:spcBef>
              <a:buFont typeface="Arial" pitchFamily="34" charset="0"/>
              <a:buNone/>
              <a:defRPr/>
            </a:pPr>
            <a:endParaRPr lang="ko-KR" altLang="en-US" b="1" dirty="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endParaRPr>
          </a:p>
          <a:p>
            <a:pPr marL="342900" indent="-342900" algn="ctr" eaLnBrk="0" hangingPunct="0">
              <a:spcBef>
                <a:spcPct val="20000"/>
              </a:spcBef>
              <a:buFont typeface="Arial" pitchFamily="34" charset="0"/>
              <a:buNone/>
              <a:defRPr/>
            </a:pPr>
            <a:r>
              <a:rPr lang="ko-KR" altLang="en-US" sz="3600" b="1" dirty="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그 </a:t>
            </a:r>
            <a:r>
              <a:rPr lang="en-US" altLang="ko-KR" sz="3600" b="1" dirty="0" smtClean="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(B)</a:t>
            </a:r>
            <a:r>
              <a:rPr lang="ko-KR" altLang="en-US" sz="3600" b="1" u="sng" dirty="0">
                <a:solidFill>
                  <a:srgbClr val="FF0000"/>
                </a:solidFill>
                <a:effectLst>
                  <a:outerShdw blurRad="38100" dist="38100" dir="2700000" algn="tl">
                    <a:srgbClr val="C0C0C0"/>
                  </a:outerShdw>
                </a:effectLst>
                <a:latin typeface="HY견고딕" pitchFamily="18" charset="-127"/>
                <a:ea typeface="HY견고딕" pitchFamily="18" charset="-127"/>
                <a:cs typeface="Arial" pitchFamily="34" charset="0"/>
              </a:rPr>
              <a:t>손의</a:t>
            </a:r>
            <a:r>
              <a:rPr lang="ko-KR" altLang="en-US" sz="3600" b="1" dirty="0">
                <a:solidFill>
                  <a:srgbClr val="FF0000"/>
                </a:solidFill>
                <a:effectLst>
                  <a:outerShdw blurRad="38100" dist="38100" dir="2700000" algn="tl">
                    <a:srgbClr val="C0C0C0"/>
                  </a:outerShdw>
                </a:effectLst>
                <a:latin typeface="HY견고딕" pitchFamily="18" charset="-127"/>
                <a:ea typeface="HY견고딕" pitchFamily="18" charset="-127"/>
                <a:cs typeface="Arial" pitchFamily="34" charset="0"/>
              </a:rPr>
              <a:t> 공교함</a:t>
            </a:r>
            <a:r>
              <a:rPr lang="en-US" altLang="ko-KR" sz="3600" b="1" dirty="0">
                <a:solidFill>
                  <a:srgbClr val="FF0000"/>
                </a:solidFill>
                <a:effectLst>
                  <a:outerShdw blurRad="38100" dist="38100" dir="2700000" algn="tl">
                    <a:srgbClr val="C0C0C0"/>
                  </a:outerShdw>
                </a:effectLst>
                <a:latin typeface="HY견고딕" pitchFamily="18" charset="-127"/>
                <a:ea typeface="HY견고딕" pitchFamily="18" charset="-127"/>
                <a:cs typeface="Arial" pitchFamily="34" charset="0"/>
              </a:rPr>
              <a:t>(Skillful </a:t>
            </a:r>
            <a:r>
              <a:rPr lang="en-US" altLang="ko-KR" sz="3600" b="1" u="sng" dirty="0">
                <a:solidFill>
                  <a:srgbClr val="FF0000"/>
                </a:solidFill>
                <a:effectLst>
                  <a:outerShdw blurRad="38100" dist="38100" dir="2700000" algn="tl">
                    <a:srgbClr val="C0C0C0"/>
                  </a:outerShdw>
                </a:effectLst>
                <a:latin typeface="HY견고딕" pitchFamily="18" charset="-127"/>
                <a:ea typeface="HY견고딕" pitchFamily="18" charset="-127"/>
                <a:cs typeface="Arial" pitchFamily="34" charset="0"/>
              </a:rPr>
              <a:t>Hands</a:t>
            </a:r>
            <a:r>
              <a:rPr lang="en-US" altLang="ko-KR" sz="3600" b="1" dirty="0" smtClean="0">
                <a:solidFill>
                  <a:srgbClr val="FF0000"/>
                </a:solidFill>
                <a:effectLst>
                  <a:outerShdw blurRad="38100" dist="38100" dir="2700000" algn="tl">
                    <a:srgbClr val="C0C0C0"/>
                  </a:outerShdw>
                </a:effectLst>
                <a:latin typeface="HY견고딕" pitchFamily="18" charset="-127"/>
                <a:ea typeface="HY견고딕" pitchFamily="18" charset="-127"/>
                <a:cs typeface="Arial" pitchFamily="34" charset="0"/>
              </a:rPr>
              <a:t>)</a:t>
            </a:r>
          </a:p>
          <a:p>
            <a:pPr marL="342900" indent="-342900" algn="ctr" eaLnBrk="0" hangingPunct="0">
              <a:spcBef>
                <a:spcPct val="20000"/>
              </a:spcBef>
              <a:buFont typeface="Arial" pitchFamily="34" charset="0"/>
              <a:buNone/>
              <a:defRPr/>
            </a:pPr>
            <a:r>
              <a:rPr lang="ko-KR" altLang="en-US" sz="3600" b="1" dirty="0" err="1" smtClean="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으로</a:t>
            </a:r>
            <a:r>
              <a:rPr lang="ko-KR" altLang="en-US" sz="3600" b="1" dirty="0" smtClean="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 </a:t>
            </a:r>
            <a:endParaRPr lang="ko-KR" altLang="en-US" sz="3600" b="1" dirty="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endParaRPr>
          </a:p>
          <a:p>
            <a:pPr marL="342900" indent="-342900" algn="ctr" eaLnBrk="0" hangingPunct="0">
              <a:spcBef>
                <a:spcPct val="20000"/>
              </a:spcBef>
              <a:buFont typeface="Arial" pitchFamily="34" charset="0"/>
              <a:buNone/>
              <a:defRPr/>
            </a:pPr>
            <a:r>
              <a:rPr lang="ko-KR" altLang="en-US" sz="3600" b="1" dirty="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지도 하였도다</a:t>
            </a:r>
            <a:r>
              <a:rPr lang="en-US" altLang="ko-KR" sz="3600" b="1" dirty="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(Lead</a:t>
            </a:r>
            <a:r>
              <a:rPr lang="en-US" altLang="ko-KR" sz="3600" b="1" dirty="0" smtClean="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a:t>
            </a:r>
            <a:endParaRPr lang="en-US" altLang="ko-KR" sz="3600" b="1" dirty="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endParaRPr>
          </a:p>
          <a:p>
            <a:pPr marL="342900" indent="-342900" algn="ctr" eaLnBrk="0" hangingPunct="0">
              <a:spcBef>
                <a:spcPct val="20000"/>
              </a:spcBef>
              <a:buFont typeface="Arial" pitchFamily="34" charset="0"/>
              <a:buNone/>
              <a:defRPr/>
            </a:pPr>
            <a:r>
              <a:rPr lang="en-US" altLang="ko-KR" sz="2400" b="1" dirty="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a:t>
            </a:r>
            <a:r>
              <a:rPr lang="ko-KR" altLang="en-US" sz="2400" b="1" dirty="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시편 </a:t>
            </a:r>
            <a:r>
              <a:rPr lang="en-US" altLang="ko-KR" sz="2400" b="1" dirty="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78:72, NLT</a:t>
            </a:r>
            <a:r>
              <a:rPr lang="en-US" altLang="ko-KR" sz="2400" b="1" dirty="0" smtClean="0">
                <a:solidFill>
                  <a:prstClr val="black"/>
                </a:solidFill>
                <a:effectLst>
                  <a:outerShdw blurRad="38100" dist="38100" dir="2700000" algn="tl">
                    <a:srgbClr val="C0C0C0"/>
                  </a:outerShdw>
                </a:effectLst>
                <a:latin typeface="HY견고딕" pitchFamily="18" charset="-127"/>
                <a:ea typeface="HY견고딕" pitchFamily="18" charset="-127"/>
                <a:cs typeface="Arial" pitchFamily="34" charset="0"/>
              </a:rPr>
              <a:t>)</a:t>
            </a:r>
            <a:endParaRPr lang="en-US" altLang="ko-KR" b="1" dirty="0">
              <a:solidFill>
                <a:prstClr val="black"/>
              </a:solidFill>
              <a:effectLst>
                <a:outerShdw blurRad="38100" dist="38100" dir="2700000" algn="tl">
                  <a:srgbClr val="C0C0C0"/>
                </a:outerShdw>
              </a:effectLst>
              <a:latin typeface="휴먼엑스포" pitchFamily="18" charset="-127"/>
              <a:ea typeface="휴먼엑스포" pitchFamily="18" charset="-127"/>
              <a:cs typeface="Arial" pitchFamily="34" charset="0"/>
            </a:endParaRPr>
          </a:p>
        </p:txBody>
      </p:sp>
      <p:sp>
        <p:nvSpPr>
          <p:cNvPr id="10"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2" name="제목 1"/>
          <p:cNvSpPr txBox="1">
            <a:spLocks/>
          </p:cNvSpPr>
          <p:nvPr/>
        </p:nvSpPr>
        <p:spPr bwMode="black">
          <a:xfrm>
            <a:off x="685800" y="2130425"/>
            <a:ext cx="7772400" cy="1470025"/>
          </a:xfrm>
          <a:prstGeom prst="rect">
            <a:avLst/>
          </a:prstGeom>
          <a:solidFill>
            <a:srgbClr val="FFC000"/>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1" hangingPunct="1">
              <a:lnSpc>
                <a:spcPct val="100000"/>
              </a:lnSpc>
              <a:spcBef>
                <a:spcPct val="0"/>
              </a:spcBef>
              <a:spcAft>
                <a:spcPct val="0"/>
              </a:spcAft>
              <a:buClrTx/>
              <a:buSzTx/>
              <a:buFontTx/>
              <a:buNone/>
              <a:tabLst/>
              <a:defRPr/>
            </a:pPr>
            <a:r>
              <a:rPr kumimoji="0" lang="en-US" altLang="ko-KR" sz="3600" b="1" i="0" u="none" strike="noStrike" kern="0" cap="none" spc="0" normalizeH="0" baseline="0" noProof="0" smtClean="0">
                <a:ln>
                  <a:noFill/>
                </a:ln>
                <a:solidFill>
                  <a:srgbClr val="F25E1C"/>
                </a:solidFill>
                <a:effectLst/>
                <a:uLnTx/>
                <a:uFillTx/>
                <a:latin typeface="HY견고딕" pitchFamily="18" charset="-127"/>
                <a:ea typeface="HY견고딕" pitchFamily="18" charset="-127"/>
                <a:cs typeface="+mj-cs"/>
              </a:rPr>
              <a:t>A. </a:t>
            </a:r>
            <a:r>
              <a:rPr kumimoji="0" lang="ko-KR" altLang="en-US" sz="3600" b="1" i="0" u="none" strike="noStrike" kern="0" cap="none" spc="0" normalizeH="0" baseline="0" noProof="0" smtClean="0">
                <a:ln>
                  <a:noFill/>
                </a:ln>
                <a:solidFill>
                  <a:srgbClr val="F25E1C"/>
                </a:solidFill>
                <a:effectLst/>
                <a:uLnTx/>
                <a:uFillTx/>
                <a:latin typeface="HY견고딕" pitchFamily="18" charset="-127"/>
                <a:ea typeface="HY견고딕" pitchFamily="18" charset="-127"/>
                <a:cs typeface="+mj-cs"/>
              </a:rPr>
              <a:t>성실한 마음</a:t>
            </a:r>
            <a:r>
              <a:rPr kumimoji="0" lang="en-US" altLang="ko-KR" sz="3600" b="1" i="0" u="none" strike="noStrike" kern="0" cap="none" spc="0" normalizeH="0" baseline="0" noProof="0" smtClean="0">
                <a:ln>
                  <a:noFill/>
                </a:ln>
                <a:solidFill>
                  <a:srgbClr val="F25E1C"/>
                </a:solidFill>
                <a:effectLst/>
                <a:uLnTx/>
                <a:uFillTx/>
                <a:latin typeface="HY견고딕" pitchFamily="18" charset="-127"/>
                <a:ea typeface="HY견고딕" pitchFamily="18" charset="-127"/>
                <a:cs typeface="+mj-cs"/>
              </a:rPr>
              <a:t>(True Heart)</a:t>
            </a:r>
            <a:br>
              <a:rPr kumimoji="0" lang="en-US" altLang="ko-KR" sz="3600" b="1" i="0" u="none" strike="noStrike" kern="0" cap="none" spc="0" normalizeH="0" baseline="0" noProof="0" smtClean="0">
                <a:ln>
                  <a:noFill/>
                </a:ln>
                <a:solidFill>
                  <a:srgbClr val="F25E1C"/>
                </a:solidFill>
                <a:effectLst/>
                <a:uLnTx/>
                <a:uFillTx/>
                <a:latin typeface="HY견고딕" pitchFamily="18" charset="-127"/>
                <a:ea typeface="HY견고딕" pitchFamily="18" charset="-127"/>
                <a:cs typeface="+mj-cs"/>
              </a:rPr>
            </a:br>
            <a:r>
              <a:rPr kumimoji="0" lang="ko-KR" altLang="en-US" sz="3600" b="1" i="0" u="none" strike="noStrike" kern="0" cap="none" spc="0" normalizeH="0" baseline="0" noProof="0" smtClean="0">
                <a:ln>
                  <a:noFill/>
                </a:ln>
                <a:solidFill>
                  <a:schemeClr val="tx1"/>
                </a:solidFill>
                <a:effectLst/>
                <a:uLnTx/>
                <a:uFillTx/>
                <a:latin typeface="HY견고딕" pitchFamily="18" charset="-127"/>
                <a:ea typeface="HY견고딕" pitchFamily="18" charset="-127"/>
                <a:cs typeface="+mj-cs"/>
              </a:rPr>
              <a:t>목회자의 영력</a:t>
            </a:r>
            <a:r>
              <a:rPr kumimoji="0" lang="en-US" altLang="ko-KR" sz="3600" b="1" i="0" u="none" strike="noStrike" kern="0" cap="none" spc="0" normalizeH="0" baseline="0" noProof="0" smtClean="0">
                <a:ln>
                  <a:noFill/>
                </a:ln>
                <a:solidFill>
                  <a:schemeClr val="tx1"/>
                </a:solidFill>
                <a:effectLst/>
                <a:uLnTx/>
                <a:uFillTx/>
                <a:latin typeface="HY견고딕" pitchFamily="18" charset="-127"/>
                <a:ea typeface="HY견고딕" pitchFamily="18" charset="-127"/>
                <a:cs typeface="+mj-cs"/>
              </a:rPr>
              <a:t>(Spiritual Power)</a:t>
            </a:r>
            <a:endParaRPr kumimoji="0" lang="en-US" altLang="ko-KR" sz="36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6" name="그림 5"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7" name="그림 6"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0" name="제목 1"/>
          <p:cNvSpPr txBox="1">
            <a:spLocks/>
          </p:cNvSpPr>
          <p:nvPr/>
        </p:nvSpPr>
        <p:spPr bwMode="black">
          <a:xfrm>
            <a:off x="611561" y="1268760"/>
            <a:ext cx="8246690" cy="5089178"/>
          </a:xfrm>
          <a:prstGeom prst="rect">
            <a:avLst/>
          </a:prstGeom>
          <a:solidFill>
            <a:srgbClr val="FFC000"/>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1" hangingPunct="1">
              <a:lnSpc>
                <a:spcPct val="100000"/>
              </a:lnSpc>
              <a:spcBef>
                <a:spcPct val="0"/>
              </a:spcBef>
              <a:spcAft>
                <a:spcPct val="0"/>
              </a:spcAft>
              <a:buClrTx/>
              <a:buSzTx/>
              <a:buFontTx/>
              <a:buNone/>
              <a:tabLst/>
              <a:defRPr/>
            </a:pPr>
            <a:r>
              <a:rPr kumimoji="0" lang="ko-KR" altLang="en-US"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t>삼상 </a:t>
            </a:r>
            <a:r>
              <a:rPr kumimoji="0" lang="en-US" altLang="ko-KR"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t>16:2-3. </a:t>
            </a:r>
            <a:br>
              <a:rPr kumimoji="0" lang="en-US" altLang="ko-KR"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b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여호와께서 가라사대 너는 암 송아지를 끌고 가서 말하기를 내가 여호와께 제사를 드리러 왔다 하고</a:t>
            </a:r>
            <a: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a:t>
            </a:r>
            <a:r>
              <a:rPr kumimoji="0" lang="ko-KR" altLang="en-US" sz="2400" b="1" i="0" u="none" strike="noStrike" kern="0" cap="none" spc="0" normalizeH="0" baseline="0" noProof="0" dirty="0" err="1" smtClean="0">
                <a:ln>
                  <a:noFill/>
                </a:ln>
                <a:solidFill>
                  <a:schemeClr val="tx1"/>
                </a:solidFill>
                <a:effectLst/>
                <a:uLnTx/>
                <a:uFillTx/>
                <a:latin typeface="HY견고딕" pitchFamily="18" charset="-127"/>
                <a:ea typeface="HY견고딕" pitchFamily="18" charset="-127"/>
                <a:cs typeface="+mj-cs"/>
              </a:rPr>
              <a:t>이새를</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제사에 청하라 내가 너의 행할 일을 가르치리니 내가 네게 알게 하는 자에게 나를 위하여 </a:t>
            </a:r>
            <a:r>
              <a:rPr kumimoji="0" lang="ko-KR" altLang="en-US" sz="2400" b="1" i="0" u="none" strike="noStrike" kern="0" cap="none" spc="0" normalizeH="0" baseline="0" noProof="0" dirty="0" smtClean="0">
                <a:ln>
                  <a:noFill/>
                </a:ln>
                <a:solidFill>
                  <a:srgbClr val="C00000"/>
                </a:solidFill>
                <a:effectLst/>
                <a:uLnTx/>
                <a:uFillTx/>
                <a:latin typeface="HY견고딕" pitchFamily="18" charset="-127"/>
                <a:ea typeface="HY견고딕" pitchFamily="18" charset="-127"/>
                <a:cs typeface="+mj-cs"/>
              </a:rPr>
              <a:t>기름을 </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부을지니라</a:t>
            </a:r>
            <a: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a:t>
            </a:r>
            <a: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a:r>
            <a:b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br>
            <a: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a:r>
            <a:b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br>
            <a:r>
              <a:rPr kumimoji="0" lang="ko-KR" altLang="en-US"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t>삼상 </a:t>
            </a:r>
            <a:r>
              <a:rPr kumimoji="0" lang="en-US" altLang="ko-KR"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t>16:4-5. </a:t>
            </a:r>
            <a:br>
              <a:rPr kumimoji="0" lang="en-US" altLang="ko-KR"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br>
            <a:r>
              <a:rPr kumimoji="0" lang="ko-KR" altLang="en-US" sz="2400" b="1" i="0" u="none" strike="noStrike" kern="0" cap="none" spc="0" normalizeH="0" baseline="0" noProof="0" dirty="0" err="1" smtClean="0">
                <a:ln>
                  <a:noFill/>
                </a:ln>
                <a:solidFill>
                  <a:schemeClr val="tx1"/>
                </a:solidFill>
                <a:effectLst/>
                <a:uLnTx/>
                <a:uFillTx/>
                <a:latin typeface="HY견고딕" pitchFamily="18" charset="-127"/>
                <a:ea typeface="HY견고딕" pitchFamily="18" charset="-127"/>
                <a:cs typeface="+mj-cs"/>
              </a:rPr>
              <a:t>사무엘이</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여호와의 말씀대로 행하여  베들레헴에 이르매 </a:t>
            </a:r>
            <a: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내가 </a:t>
            </a:r>
            <a:r>
              <a:rPr kumimoji="0" lang="ko-KR" altLang="en-US" sz="2400" b="1" i="0" u="none" strike="noStrike" kern="0" cap="none" spc="0" normalizeH="0" baseline="0" noProof="0" dirty="0" smtClean="0">
                <a:ln>
                  <a:noFill/>
                </a:ln>
                <a:solidFill>
                  <a:srgbClr val="009900"/>
                </a:solidFill>
                <a:effectLst/>
                <a:uLnTx/>
                <a:uFillTx/>
                <a:latin typeface="HY견고딕" pitchFamily="18" charset="-127"/>
                <a:ea typeface="HY견고딕" pitchFamily="18" charset="-127"/>
                <a:cs typeface="+mj-cs"/>
              </a:rPr>
              <a:t>여호와게 제사하려 왔으니 </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스스로 </a:t>
            </a:r>
            <a:r>
              <a:rPr kumimoji="0" lang="ko-KR" altLang="en-US" sz="2400" b="1" i="0" u="none" strike="noStrike" kern="0" cap="none" spc="0" normalizeH="0" baseline="0" noProof="0" dirty="0" err="1" smtClean="0">
                <a:ln>
                  <a:noFill/>
                </a:ln>
                <a:solidFill>
                  <a:srgbClr val="FF3300"/>
                </a:solidFill>
                <a:effectLst/>
                <a:uLnTx/>
                <a:uFillTx/>
                <a:latin typeface="HY견고딕" pitchFamily="18" charset="-127"/>
                <a:ea typeface="HY견고딕" pitchFamily="18" charset="-127"/>
                <a:cs typeface="+mj-cs"/>
              </a:rPr>
              <a:t>성결케</a:t>
            </a:r>
            <a:r>
              <a:rPr kumimoji="0" lang="ko-KR" altLang="en-US" sz="2400" b="1" i="0" u="none" strike="noStrike" kern="0" cap="none" spc="0" normalizeH="0" baseline="0" noProof="0" dirty="0" smtClean="0">
                <a:ln>
                  <a:noFill/>
                </a:ln>
                <a:solidFill>
                  <a:srgbClr val="FF3300"/>
                </a:solidFill>
                <a:effectLst/>
                <a:uLnTx/>
                <a:uFillTx/>
                <a:latin typeface="HY견고딕" pitchFamily="18" charset="-127"/>
                <a:ea typeface="HY견고딕" pitchFamily="18" charset="-127"/>
                <a:cs typeface="+mj-cs"/>
              </a:rPr>
              <a:t> 하고 </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와서  </a:t>
            </a:r>
            <a:r>
              <a:rPr kumimoji="0" lang="ko-KR" altLang="en-US" sz="2400" b="1" i="0" u="none" strike="noStrike" kern="0" cap="none" spc="0" normalizeH="0" baseline="0" noProof="0" dirty="0" err="1" smtClean="0">
                <a:ln>
                  <a:noFill/>
                </a:ln>
                <a:solidFill>
                  <a:schemeClr val="tx1"/>
                </a:solidFill>
                <a:effectLst/>
                <a:uLnTx/>
                <a:uFillTx/>
                <a:latin typeface="HY견고딕" pitchFamily="18" charset="-127"/>
                <a:ea typeface="HY견고딕" pitchFamily="18" charset="-127"/>
                <a:cs typeface="+mj-cs"/>
              </a:rPr>
              <a:t>니와</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함께 </a:t>
            </a:r>
            <a:r>
              <a:rPr kumimoji="0" lang="ko-KR" altLang="en-US" sz="2400" b="1" i="0" u="none" strike="noStrike" kern="0" cap="none" spc="0" normalizeH="0" baseline="0" noProof="0" dirty="0" smtClean="0">
                <a:ln>
                  <a:noFill/>
                </a:ln>
                <a:solidFill>
                  <a:srgbClr val="009900"/>
                </a:solidFill>
                <a:effectLst/>
                <a:uLnTx/>
                <a:uFillTx/>
                <a:latin typeface="HY견고딕" pitchFamily="18" charset="-127"/>
                <a:ea typeface="HY견고딕" pitchFamily="18" charset="-127"/>
                <a:cs typeface="+mj-cs"/>
              </a:rPr>
              <a:t>제사하자 하고 </a:t>
            </a:r>
            <a:r>
              <a:rPr kumimoji="0" lang="ko-KR" altLang="en-US" sz="2400" b="1" i="0" u="none" strike="noStrike" kern="0" cap="none" spc="0" normalizeH="0" baseline="0" noProof="0" dirty="0" err="1" smtClean="0">
                <a:ln>
                  <a:noFill/>
                </a:ln>
                <a:solidFill>
                  <a:schemeClr val="tx1"/>
                </a:solidFill>
                <a:effectLst/>
                <a:uLnTx/>
                <a:uFillTx/>
                <a:latin typeface="HY견고딕" pitchFamily="18" charset="-127"/>
                <a:ea typeface="HY견고딕" pitchFamily="18" charset="-127"/>
                <a:cs typeface="+mj-cs"/>
              </a:rPr>
              <a:t>이새와</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그 아들들을 </a:t>
            </a:r>
            <a:r>
              <a:rPr kumimoji="0" lang="ko-KR" altLang="en-US" sz="2400" b="1" i="0" u="none" strike="noStrike" kern="0" cap="none" spc="0" normalizeH="0" baseline="0" noProof="0" dirty="0" err="1" smtClean="0">
                <a:ln>
                  <a:noFill/>
                </a:ln>
                <a:solidFill>
                  <a:srgbClr val="FF3300"/>
                </a:solidFill>
                <a:effectLst/>
                <a:uLnTx/>
                <a:uFillTx/>
                <a:latin typeface="HY견고딕" pitchFamily="18" charset="-127"/>
                <a:ea typeface="HY견고딕" pitchFamily="18" charset="-127"/>
                <a:cs typeface="+mj-cs"/>
              </a:rPr>
              <a:t>성결케</a:t>
            </a:r>
            <a:r>
              <a:rPr kumimoji="0" lang="ko-KR" altLang="en-US" sz="2400" b="1" i="0" u="none" strike="noStrike" kern="0" cap="none" spc="0" normalizeH="0" baseline="0" noProof="0" dirty="0" smtClean="0">
                <a:ln>
                  <a:noFill/>
                </a:ln>
                <a:solidFill>
                  <a:srgbClr val="FF3300"/>
                </a:solidFill>
                <a:effectLst/>
                <a:uLnTx/>
                <a:uFillTx/>
                <a:latin typeface="HY견고딕" pitchFamily="18" charset="-127"/>
                <a:ea typeface="HY견고딕" pitchFamily="18" charset="-127"/>
                <a:cs typeface="+mj-cs"/>
              </a:rPr>
              <a:t> 하고 </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제사에  </a:t>
            </a:r>
            <a:r>
              <a:rPr kumimoji="0" lang="ko-KR" altLang="en-US" sz="2400" b="1" i="0" u="none" strike="noStrike" kern="0" cap="none" spc="0" normalizeH="0" baseline="0" noProof="0" dirty="0" err="1" smtClean="0">
                <a:ln>
                  <a:noFill/>
                </a:ln>
                <a:solidFill>
                  <a:schemeClr val="tx1"/>
                </a:solidFill>
                <a:effectLst/>
                <a:uLnTx/>
                <a:uFillTx/>
                <a:latin typeface="HY견고딕" pitchFamily="18" charset="-127"/>
                <a:ea typeface="HY견고딕" pitchFamily="18" charset="-127"/>
                <a:cs typeface="+mj-cs"/>
              </a:rPr>
              <a:t>청하니라</a:t>
            </a:r>
            <a: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a:t>
            </a:r>
          </a:p>
          <a:p>
            <a:pPr marL="0" marR="0" lvl="0" indent="0" algn="l" defTabSz="914400" rtl="0" eaLnBrk="1" fontAlgn="base" latinLnBrk="1" hangingPunct="1">
              <a:lnSpc>
                <a:spcPct val="100000"/>
              </a:lnSpc>
              <a:spcBef>
                <a:spcPct val="0"/>
              </a:spcBef>
              <a:spcAft>
                <a:spcPct val="0"/>
              </a:spcAft>
              <a:buClrTx/>
              <a:buSzTx/>
              <a:buFontTx/>
              <a:buNone/>
              <a:tabLst/>
              <a:defRPr/>
            </a:pPr>
            <a:endParaRPr lang="en-US" altLang="ko-KR" sz="2400" kern="0" dirty="0" smtClean="0">
              <a:latin typeface="HY견고딕" pitchFamily="18" charset="-127"/>
              <a:ea typeface="HY견고딕" pitchFamily="18" charset="-127"/>
              <a:cs typeface="+mj-cs"/>
            </a:endParaRPr>
          </a:p>
          <a:p>
            <a:pPr marL="0" marR="0" lvl="0" indent="0" algn="l" defTabSz="914400" rtl="0" eaLnBrk="1" fontAlgn="base" latinLnBrk="1" hangingPunct="1">
              <a:lnSpc>
                <a:spcPct val="100000"/>
              </a:lnSpc>
              <a:spcBef>
                <a:spcPct val="0"/>
              </a:spcBef>
              <a:spcAft>
                <a:spcPct val="0"/>
              </a:spcAft>
              <a:buClrTx/>
              <a:buSzTx/>
              <a:buFontTx/>
              <a:buNone/>
              <a:tabLst/>
              <a:defRPr/>
            </a:pPr>
            <a:endParaRPr kumimoji="0" lang="en-US" altLang="ko-KR" sz="3200" b="1" i="0" u="none" strike="noStrike" kern="0" cap="none" spc="0" normalizeH="0" baseline="0" noProof="0" dirty="0" smtClean="0">
              <a:ln>
                <a:noFill/>
              </a:ln>
              <a:solidFill>
                <a:srgbClr val="FF0000"/>
              </a:solidFill>
              <a:effectLst/>
              <a:uLnTx/>
              <a:uFillTx/>
              <a:latin typeface="HY견고딕" pitchFamily="18" charset="-127"/>
              <a:ea typeface="HY견고딕" pitchFamily="18" charset="-127"/>
              <a:cs typeface="+mj-cs"/>
            </a:endParaRPr>
          </a:p>
        </p:txBody>
      </p:sp>
      <p:sp>
        <p:nvSpPr>
          <p:cNvPr id="9"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6" name="그림 5"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7" name="그림 6"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8" name="제목 1"/>
          <p:cNvSpPr txBox="1">
            <a:spLocks/>
          </p:cNvSpPr>
          <p:nvPr/>
        </p:nvSpPr>
        <p:spPr bwMode="black">
          <a:xfrm>
            <a:off x="467544" y="1340768"/>
            <a:ext cx="8390707" cy="5017170"/>
          </a:xfrm>
          <a:prstGeom prst="rect">
            <a:avLst/>
          </a:prstGeom>
          <a:solidFill>
            <a:srgbClr val="FFC000"/>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1" hangingPunct="1">
              <a:lnSpc>
                <a:spcPct val="100000"/>
              </a:lnSpc>
              <a:spcBef>
                <a:spcPct val="0"/>
              </a:spcBef>
              <a:spcAft>
                <a:spcPct val="0"/>
              </a:spcAft>
              <a:buClrTx/>
              <a:buSzTx/>
              <a:buFontTx/>
              <a:buNone/>
              <a:tabLst/>
              <a:defRPr/>
            </a:pPr>
            <a:r>
              <a:rPr kumimoji="0" lang="en-US" altLang="ko-KR"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t/>
            </a:r>
            <a:br>
              <a:rPr kumimoji="0" lang="en-US" altLang="ko-KR"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br>
            <a:endParaRPr kumimoji="0" lang="en-US" altLang="ko-KR"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endParaRPr>
          </a:p>
          <a:p>
            <a:pPr marL="0" marR="0" lvl="0" indent="0" algn="l" defTabSz="914400" rtl="0" eaLnBrk="1" fontAlgn="base" latinLnBrk="1" hangingPunct="1">
              <a:lnSpc>
                <a:spcPct val="100000"/>
              </a:lnSpc>
              <a:spcBef>
                <a:spcPct val="0"/>
              </a:spcBef>
              <a:spcAft>
                <a:spcPct val="0"/>
              </a:spcAft>
              <a:buClrTx/>
              <a:buSzTx/>
              <a:buFontTx/>
              <a:buNone/>
              <a:tabLst/>
              <a:defRPr/>
            </a:pPr>
            <a:r>
              <a:rPr kumimoji="0" lang="ko-KR" altLang="en-US"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t>출애굽기 </a:t>
            </a:r>
            <a:r>
              <a:rPr kumimoji="0" lang="en-US" altLang="ko-KR"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t>3:4-5</a:t>
            </a:r>
            <a:br>
              <a:rPr kumimoji="0" lang="en-US" altLang="ko-KR"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b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하나님이 떨기나무 가운데서  그를 불러 가라사대 모세야 모세야 하시매 그가 가로되 내가 여기 있나이다 </a:t>
            </a:r>
            <a: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a:r>
            <a:b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b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하나님이 가라사대 이리로 가까이 하지 말라 너의 선 곳은 </a:t>
            </a:r>
            <a:r>
              <a:rPr kumimoji="0" lang="ko-KR" altLang="en-US" sz="2400" b="1" i="0" u="none" strike="noStrike" kern="0" cap="none" spc="0" normalizeH="0" baseline="0" noProof="0" dirty="0" smtClean="0">
                <a:ln>
                  <a:noFill/>
                </a:ln>
                <a:solidFill>
                  <a:srgbClr val="FF3300"/>
                </a:solidFill>
                <a:effectLst/>
                <a:uLnTx/>
                <a:uFillTx/>
                <a:latin typeface="HY견고딕" pitchFamily="18" charset="-127"/>
                <a:ea typeface="HY견고딕" pitchFamily="18" charset="-127"/>
                <a:cs typeface="+mj-cs"/>
              </a:rPr>
              <a:t>거룩한 땅</a:t>
            </a:r>
            <a:r>
              <a:rPr kumimoji="0" lang="en-US" altLang="ko-KR" sz="2400" b="1" i="0" u="none" strike="noStrike" kern="0" cap="none" spc="0" normalizeH="0" baseline="0" noProof="0" dirty="0" smtClean="0">
                <a:ln>
                  <a:noFill/>
                </a:ln>
                <a:solidFill>
                  <a:srgbClr val="FF3300"/>
                </a:solidFill>
                <a:effectLst/>
                <a:uLnTx/>
                <a:uFillTx/>
                <a:latin typeface="HY견고딕" pitchFamily="18" charset="-127"/>
                <a:ea typeface="HY견고딕" pitchFamily="18" charset="-127"/>
                <a:cs typeface="+mj-cs"/>
              </a:rPr>
              <a:t>(Holy land)</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이니 </a:t>
            </a:r>
            <a:r>
              <a:rPr kumimoji="0" lang="ko-KR" altLang="en-US" sz="2400" b="1" i="0" u="sng" strike="noStrike" kern="0" cap="none" spc="0" normalizeH="0" baseline="0" noProof="0" dirty="0" smtClean="0">
                <a:ln>
                  <a:noFill/>
                </a:ln>
                <a:solidFill>
                  <a:srgbClr val="009900"/>
                </a:solidFill>
                <a:effectLst/>
                <a:uLnTx/>
                <a:uFillTx/>
                <a:latin typeface="HY견고딕" pitchFamily="18" charset="-127"/>
                <a:ea typeface="HY견고딕" pitchFamily="18" charset="-127"/>
                <a:cs typeface="+mj-cs"/>
              </a:rPr>
              <a:t>네 발에서 신을 벗으라</a:t>
            </a:r>
            <a:r>
              <a:rPr kumimoji="0" lang="en-US" altLang="ko-KR" sz="2400" b="1" i="0" u="sng" strike="noStrike" kern="0" cap="none" spc="0" normalizeH="0" baseline="0" noProof="0" dirty="0" smtClean="0">
                <a:ln>
                  <a:noFill/>
                </a:ln>
                <a:solidFill>
                  <a:srgbClr val="009900"/>
                </a:solidFill>
                <a:effectLst/>
                <a:uLnTx/>
                <a:uFillTx/>
                <a:latin typeface="HY견고딕" pitchFamily="18" charset="-127"/>
                <a:ea typeface="HY견고딕" pitchFamily="18" charset="-127"/>
                <a:cs typeface="+mj-cs"/>
              </a:rPr>
              <a:t>.</a:t>
            </a:r>
            <a:r>
              <a:rPr kumimoji="0" lang="ko-KR" altLang="en-US" sz="2400" b="1" i="0" u="sng" strike="noStrike" kern="0" cap="none" spc="0" normalizeH="0" baseline="0" noProof="0" dirty="0" smtClean="0">
                <a:ln>
                  <a:noFill/>
                </a:ln>
                <a:solidFill>
                  <a:srgbClr val="009900"/>
                </a:solidFill>
                <a:effectLst/>
                <a:uLnTx/>
                <a:uFillTx/>
                <a:latin typeface="HY견고딕" pitchFamily="18" charset="-127"/>
                <a:ea typeface="HY견고딕" pitchFamily="18" charset="-127"/>
                <a:cs typeface="+mj-cs"/>
              </a:rPr>
              <a:t> </a:t>
            </a:r>
            <a: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a:r>
            <a:b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br>
            <a:r>
              <a:rPr kumimoji="0" lang="ko-KR" altLang="en-US" sz="2400" b="1" i="0" u="none" strike="noStrike" kern="0" cap="none" spc="0" normalizeH="0" baseline="0" noProof="0" dirty="0" err="1" smtClean="0">
                <a:ln>
                  <a:noFill/>
                </a:ln>
                <a:solidFill>
                  <a:srgbClr val="86041A"/>
                </a:solidFill>
                <a:effectLst/>
                <a:uLnTx/>
                <a:uFillTx/>
                <a:latin typeface="HY견고딕" pitchFamily="18" charset="-127"/>
                <a:ea typeface="HY견고딕" pitchFamily="18" charset="-127"/>
                <a:cs typeface="+mj-cs"/>
              </a:rPr>
              <a:t>여호수아</a:t>
            </a:r>
            <a:r>
              <a:rPr kumimoji="0" lang="ko-KR" altLang="en-US"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t> </a:t>
            </a:r>
            <a:r>
              <a:rPr kumimoji="0" lang="en-US" altLang="ko-KR"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t>3:5, 15, 17</a:t>
            </a:r>
            <a:br>
              <a:rPr kumimoji="0" lang="en-US" altLang="ko-KR"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br>
            <a:r>
              <a:rPr kumimoji="0" lang="en-US" altLang="ko-KR"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t>3: </a:t>
            </a:r>
            <a:r>
              <a:rPr kumimoji="0" lang="ko-KR" altLang="en-US" sz="2400" b="1" i="0" u="none" strike="noStrike" kern="0" cap="none" spc="0" normalizeH="0" baseline="0" noProof="0" dirty="0" err="1" smtClean="0">
                <a:ln>
                  <a:noFill/>
                </a:ln>
                <a:solidFill>
                  <a:schemeClr val="tx1"/>
                </a:solidFill>
                <a:effectLst/>
                <a:uLnTx/>
                <a:uFillTx/>
                <a:latin typeface="HY견고딕" pitchFamily="18" charset="-127"/>
                <a:ea typeface="HY견고딕" pitchFamily="18" charset="-127"/>
                <a:cs typeface="+mj-cs"/>
              </a:rPr>
              <a:t>여호수아가</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또 백성에게 이르되 너희는 스스로 </a:t>
            </a:r>
            <a:r>
              <a:rPr kumimoji="0" lang="ko-KR" altLang="en-US" sz="2400" b="1" i="0" u="none" strike="noStrike" kern="0" cap="none" spc="0" normalizeH="0" baseline="0" noProof="0" dirty="0" err="1" smtClean="0">
                <a:ln>
                  <a:noFill/>
                </a:ln>
                <a:solidFill>
                  <a:srgbClr val="FF3300"/>
                </a:solidFill>
                <a:effectLst/>
                <a:uLnTx/>
                <a:uFillTx/>
                <a:latin typeface="HY견고딕" pitchFamily="18" charset="-127"/>
                <a:ea typeface="HY견고딕" pitchFamily="18" charset="-127"/>
                <a:cs typeface="+mj-cs"/>
              </a:rPr>
              <a:t>성결케</a:t>
            </a:r>
            <a:r>
              <a:rPr kumimoji="0" lang="ko-KR" altLang="en-US" sz="2400" b="1" i="0" u="none" strike="noStrike" kern="0" cap="none" spc="0" normalizeH="0" baseline="0" noProof="0" dirty="0" smtClean="0">
                <a:ln>
                  <a:noFill/>
                </a:ln>
                <a:solidFill>
                  <a:srgbClr val="FF3300"/>
                </a:solidFill>
                <a:effectLst/>
                <a:uLnTx/>
                <a:uFillTx/>
                <a:latin typeface="HY견고딕" pitchFamily="18" charset="-127"/>
                <a:ea typeface="HY견고딕" pitchFamily="18" charset="-127"/>
                <a:cs typeface="+mj-cs"/>
              </a:rPr>
              <a:t> 하라 </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여호와께서 내일 너희 가운데 기사를 행하시리라</a:t>
            </a:r>
            <a: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a:r>
            <a:b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br>
            <a:r>
              <a:rPr kumimoji="0" lang="en-US" altLang="ko-KR"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t>15: </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궤를 맨 제사장들의 발이 물가에 잠기자 곧 </a:t>
            </a:r>
            <a:r>
              <a:rPr kumimoji="0" lang="ko-KR" altLang="en-US" sz="2400" b="1" i="0" u="none" strike="noStrike" kern="0" cap="none" spc="0" normalizeH="0" baseline="0" noProof="0" dirty="0" smtClean="0">
                <a:ln>
                  <a:noFill/>
                </a:ln>
                <a:solidFill>
                  <a:srgbClr val="0033CC"/>
                </a:solidFill>
                <a:effectLst/>
                <a:uLnTx/>
                <a:uFillTx/>
                <a:latin typeface="HY견고딕" pitchFamily="18" charset="-127"/>
                <a:ea typeface="HY견고딕" pitchFamily="18" charset="-127"/>
                <a:cs typeface="+mj-cs"/>
              </a:rPr>
              <a:t>위에서 </a:t>
            </a:r>
            <a:r>
              <a:rPr kumimoji="0" lang="ko-KR" altLang="en-US" sz="2400" b="1" i="0" u="none" strike="noStrike" kern="0" cap="none" spc="0" normalizeH="0" baseline="0" noProof="0" dirty="0" err="1" smtClean="0">
                <a:ln>
                  <a:noFill/>
                </a:ln>
                <a:solidFill>
                  <a:srgbClr val="0033CC"/>
                </a:solidFill>
                <a:effectLst/>
                <a:uLnTx/>
                <a:uFillTx/>
                <a:latin typeface="HY견고딕" pitchFamily="18" charset="-127"/>
                <a:ea typeface="HY견고딕" pitchFamily="18" charset="-127"/>
                <a:cs typeface="+mj-cs"/>
              </a:rPr>
              <a:t>부터</a:t>
            </a:r>
            <a:r>
              <a:rPr kumimoji="0" lang="ko-KR" altLang="en-US" sz="2400" b="1" i="0" u="none" strike="noStrike" kern="0" cap="none" spc="0" normalizeH="0" baseline="0" noProof="0" dirty="0" smtClean="0">
                <a:ln>
                  <a:noFill/>
                </a:ln>
                <a:solidFill>
                  <a:srgbClr val="0033CC"/>
                </a:solidFill>
                <a:effectLst/>
                <a:uLnTx/>
                <a:uFillTx/>
                <a:latin typeface="HY견고딕" pitchFamily="18" charset="-127"/>
                <a:ea typeface="HY견고딕" pitchFamily="18" charset="-127"/>
                <a:cs typeface="+mj-cs"/>
              </a:rPr>
              <a:t> 흘러 내리던 물이 그쳐서 </a:t>
            </a:r>
            <a: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a:t>
            </a:r>
            <a:r>
              <a:rPr kumimoji="0" lang="ko-KR" altLang="en-US" sz="2400" b="1" i="0" u="none" strike="noStrike" kern="0" cap="none" spc="0" normalizeH="0" baseline="0" noProof="0" dirty="0" smtClean="0">
                <a:ln>
                  <a:noFill/>
                </a:ln>
                <a:solidFill>
                  <a:srgbClr val="0033CC"/>
                </a:solidFill>
                <a:effectLst/>
                <a:uLnTx/>
                <a:uFillTx/>
                <a:latin typeface="HY견고딕" pitchFamily="18" charset="-127"/>
                <a:ea typeface="HY견고딕" pitchFamily="18" charset="-127"/>
                <a:cs typeface="+mj-cs"/>
              </a:rPr>
              <a:t>물은 온전히 끊어지매 </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백성이 여리고 앞으로 바로 건널세</a:t>
            </a:r>
            <a: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a:r>
            <a:b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br>
            <a:r>
              <a:rPr kumimoji="0" lang="en-US" altLang="ko-KR" sz="2400" b="1" i="0" u="none" strike="noStrike" kern="0" cap="none" spc="0" normalizeH="0" baseline="0" noProof="0" dirty="0" smtClean="0">
                <a:ln>
                  <a:noFill/>
                </a:ln>
                <a:solidFill>
                  <a:srgbClr val="86041A"/>
                </a:solidFill>
                <a:effectLst/>
                <a:uLnTx/>
                <a:uFillTx/>
                <a:latin typeface="HY견고딕" pitchFamily="18" charset="-127"/>
                <a:ea typeface="HY견고딕" pitchFamily="18" charset="-127"/>
                <a:cs typeface="+mj-cs"/>
              </a:rPr>
              <a:t>17:</a:t>
            </a:r>
            <a: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여호와의 </a:t>
            </a:r>
            <a:r>
              <a:rPr kumimoji="0" lang="ko-KR" altLang="en-US" sz="2400" b="1" i="0" u="none" strike="noStrike" kern="0" cap="none" spc="0" normalizeH="0" baseline="0" noProof="0" dirty="0" err="1" smtClean="0">
                <a:ln>
                  <a:noFill/>
                </a:ln>
                <a:solidFill>
                  <a:schemeClr val="tx1"/>
                </a:solidFill>
                <a:effectLst/>
                <a:uLnTx/>
                <a:uFillTx/>
                <a:latin typeface="HY견고딕" pitchFamily="18" charset="-127"/>
                <a:ea typeface="HY견고딕" pitchFamily="18" charset="-127"/>
                <a:cs typeface="+mj-cs"/>
              </a:rPr>
              <a:t>언약궤를</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맨 제사장들은 </a:t>
            </a:r>
            <a:r>
              <a:rPr kumimoji="0" lang="ko-KR" altLang="en-US" sz="2400" b="1" i="0" u="none" strike="noStrike" kern="0" cap="none" spc="0" normalizeH="0" baseline="0" noProof="0" dirty="0" err="1" smtClean="0">
                <a:ln>
                  <a:noFill/>
                </a:ln>
                <a:solidFill>
                  <a:schemeClr val="tx1"/>
                </a:solidFill>
                <a:effectLst/>
                <a:uLnTx/>
                <a:uFillTx/>
                <a:latin typeface="HY견고딕" pitchFamily="18" charset="-127"/>
                <a:ea typeface="HY견고딕" pitchFamily="18" charset="-127"/>
                <a:cs typeface="+mj-cs"/>
              </a:rPr>
              <a:t>요단</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가운데 마른 땅에 굳게 섰고 온 이스라엘 백성은 마른 땅으로 행하여 </a:t>
            </a:r>
            <a:r>
              <a:rPr kumimoji="0" lang="ko-KR" altLang="en-US" sz="2400" b="1" i="0" u="none" strike="noStrike" kern="0" cap="none" spc="0" normalizeH="0" baseline="0" noProof="0" dirty="0" err="1" smtClean="0">
                <a:ln>
                  <a:noFill/>
                </a:ln>
                <a:solidFill>
                  <a:schemeClr val="tx1"/>
                </a:solidFill>
                <a:effectLst/>
                <a:uLnTx/>
                <a:uFillTx/>
                <a:latin typeface="HY견고딕" pitchFamily="18" charset="-127"/>
                <a:ea typeface="HY견고딕" pitchFamily="18" charset="-127"/>
                <a:cs typeface="+mj-cs"/>
              </a:rPr>
              <a:t>요단을</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건너니라</a:t>
            </a:r>
            <a:r>
              <a:rPr kumimoji="0" lang="en-US" altLang="ko-KR"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a:t>
            </a:r>
            <a:r>
              <a:rPr kumimoji="0" lang="ko-KR" altLang="en-US" sz="24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a:t>
            </a:r>
            <a:r>
              <a:rPr kumimoji="0" lang="en-US" altLang="ko-KR" sz="28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t/>
            </a:r>
            <a:br>
              <a:rPr kumimoji="0" lang="en-US" altLang="ko-KR" sz="28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rPr>
            </a:br>
            <a:endParaRPr kumimoji="0" lang="en-US" altLang="ko-KR" sz="3200" b="1" i="0" u="none" strike="noStrike" kern="0" cap="none" spc="0" normalizeH="0" baseline="0" noProof="0" dirty="0" smtClean="0">
              <a:ln>
                <a:noFill/>
              </a:ln>
              <a:solidFill>
                <a:srgbClr val="FF0000"/>
              </a:solidFill>
              <a:effectLst/>
              <a:uLnTx/>
              <a:uFillTx/>
              <a:latin typeface="HY견고딕" pitchFamily="18" charset="-127"/>
              <a:ea typeface="HY견고딕" pitchFamily="18" charset="-127"/>
              <a:cs typeface="+mj-cs"/>
            </a:endParaRPr>
          </a:p>
        </p:txBody>
      </p:sp>
      <p:sp>
        <p:nvSpPr>
          <p:cNvPr id="10"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2" name="내용 개체 틀 2"/>
          <p:cNvSpPr>
            <a:spLocks noGrp="1"/>
          </p:cNvSpPr>
          <p:nvPr>
            <p:ph idx="4294967295"/>
          </p:nvPr>
        </p:nvSpPr>
        <p:spPr>
          <a:xfrm>
            <a:off x="539552" y="1071562"/>
            <a:ext cx="8390136" cy="5381773"/>
          </a:xfrm>
        </p:spPr>
        <p:txBody>
          <a:bodyPr/>
          <a:lstStyle/>
          <a:p>
            <a:pPr>
              <a:buFont typeface="Arial" charset="0"/>
              <a:buNone/>
            </a:pPr>
            <a:r>
              <a:rPr lang="en-US" altLang="ko-KR" b="1" dirty="0" smtClean="0">
                <a:solidFill>
                  <a:srgbClr val="FF0000"/>
                </a:solidFill>
                <a:latin typeface="HY견고딕" pitchFamily="18" charset="-127"/>
                <a:ea typeface="HY견고딕" pitchFamily="18" charset="-127"/>
              </a:rPr>
              <a:t>1. </a:t>
            </a:r>
            <a:r>
              <a:rPr lang="ko-KR" altLang="en-US" b="1" u="sng" dirty="0" smtClean="0">
                <a:solidFill>
                  <a:srgbClr val="0033CC"/>
                </a:solidFill>
                <a:latin typeface="HY견고딕" pitchFamily="18" charset="-127"/>
                <a:ea typeface="HY견고딕" pitchFamily="18" charset="-127"/>
              </a:rPr>
              <a:t>성결이 </a:t>
            </a:r>
            <a:r>
              <a:rPr lang="ko-KR" altLang="en-US" dirty="0" smtClean="0">
                <a:solidFill>
                  <a:srgbClr val="FF0000"/>
                </a:solidFill>
                <a:latin typeface="HY견고딕" pitchFamily="18" charset="-127"/>
                <a:ea typeface="HY견고딕" pitchFamily="18" charset="-127"/>
              </a:rPr>
              <a:t>사역</a:t>
            </a:r>
            <a:r>
              <a:rPr lang="ko-KR" altLang="en-US" b="1" dirty="0" smtClean="0">
                <a:solidFill>
                  <a:srgbClr val="FF0000"/>
                </a:solidFill>
                <a:latin typeface="HY견고딕" pitchFamily="18" charset="-127"/>
                <a:ea typeface="HY견고딕" pitchFamily="18" charset="-127"/>
              </a:rPr>
              <a:t>보다 앞선다</a:t>
            </a:r>
            <a:r>
              <a:rPr lang="en-US" altLang="ko-KR" b="1" dirty="0" smtClean="0">
                <a:solidFill>
                  <a:srgbClr val="FF0000"/>
                </a:solidFill>
                <a:latin typeface="HY견고딕" pitchFamily="18" charset="-127"/>
                <a:ea typeface="HY견고딕" pitchFamily="18" charset="-127"/>
              </a:rPr>
              <a:t>.(</a:t>
            </a:r>
            <a:r>
              <a:rPr lang="ko-KR" altLang="en-US" b="1" dirty="0" smtClean="0">
                <a:solidFill>
                  <a:srgbClr val="FF0000"/>
                </a:solidFill>
                <a:latin typeface="HY견고딕" pitchFamily="18" charset="-127"/>
                <a:ea typeface="HY견고딕" pitchFamily="18" charset="-127"/>
              </a:rPr>
              <a:t>삼상 </a:t>
            </a:r>
            <a:r>
              <a:rPr lang="en-US" altLang="ko-KR" b="1" dirty="0" smtClean="0">
                <a:solidFill>
                  <a:srgbClr val="FF0000"/>
                </a:solidFill>
                <a:latin typeface="HY견고딕" pitchFamily="18" charset="-127"/>
                <a:ea typeface="HY견고딕" pitchFamily="18" charset="-127"/>
              </a:rPr>
              <a:t>16:4-7)</a:t>
            </a:r>
            <a:endParaRPr lang="en-US" altLang="ko-KR" b="1" dirty="0" smtClean="0">
              <a:latin typeface="HY견고딕" pitchFamily="18" charset="-127"/>
              <a:ea typeface="HY견고딕" pitchFamily="18" charset="-127"/>
            </a:endParaRPr>
          </a:p>
          <a:p>
            <a:pPr>
              <a:buFont typeface="Arial" charset="0"/>
              <a:buNone/>
            </a:pPr>
            <a:r>
              <a:rPr lang="en-US" altLang="ko-KR" b="1" dirty="0" smtClean="0">
                <a:latin typeface="HY견고딕" pitchFamily="18" charset="-127"/>
                <a:ea typeface="HY견고딕" pitchFamily="18" charset="-127"/>
              </a:rPr>
              <a:t> </a:t>
            </a:r>
          </a:p>
          <a:p>
            <a:pPr>
              <a:buFont typeface="Arial" charset="0"/>
              <a:buNone/>
            </a:pPr>
            <a:r>
              <a:rPr lang="en-US" altLang="ko-KR" b="1" dirty="0" smtClean="0">
                <a:latin typeface="HY견고딕" pitchFamily="18" charset="-127"/>
                <a:ea typeface="HY견고딕" pitchFamily="18" charset="-127"/>
              </a:rPr>
              <a:t>  </a:t>
            </a:r>
            <a:r>
              <a:rPr lang="ko-KR" altLang="en-US" b="1" dirty="0" smtClean="0">
                <a:solidFill>
                  <a:srgbClr val="4F6228"/>
                </a:solidFill>
                <a:latin typeface="HY견고딕" pitchFamily="18" charset="-127"/>
                <a:ea typeface="HY견고딕" pitchFamily="18" charset="-127"/>
              </a:rPr>
              <a:t>다윗은  </a:t>
            </a:r>
            <a:endParaRPr lang="en-US" altLang="ko-KR" b="1" dirty="0" smtClean="0">
              <a:solidFill>
                <a:srgbClr val="4F6228"/>
              </a:solidFill>
              <a:latin typeface="HY견고딕" pitchFamily="18" charset="-127"/>
              <a:ea typeface="HY견고딕" pitchFamily="18" charset="-127"/>
            </a:endParaRPr>
          </a:p>
          <a:p>
            <a:pPr>
              <a:buFont typeface="Arial" charset="0"/>
              <a:buNone/>
            </a:pPr>
            <a:r>
              <a:rPr lang="ko-KR" altLang="en-US" b="1" dirty="0" smtClean="0">
                <a:solidFill>
                  <a:srgbClr val="4F6228"/>
                </a:solidFill>
                <a:latin typeface="HY견고딕" pitchFamily="18" charset="-127"/>
                <a:ea typeface="HY견고딕" pitchFamily="18" charset="-127"/>
              </a:rPr>
              <a:t>  왕으로 세움 받기   </a:t>
            </a:r>
            <a:endParaRPr lang="en-US" altLang="ko-KR" b="1" dirty="0" smtClean="0">
              <a:solidFill>
                <a:srgbClr val="4F6228"/>
              </a:solidFill>
              <a:latin typeface="HY견고딕" pitchFamily="18" charset="-127"/>
              <a:ea typeface="HY견고딕" pitchFamily="18" charset="-127"/>
            </a:endParaRPr>
          </a:p>
          <a:p>
            <a:pPr>
              <a:buFont typeface="Arial" charset="0"/>
              <a:buNone/>
            </a:pPr>
            <a:r>
              <a:rPr lang="en-US" altLang="ko-KR" b="1" dirty="0" smtClean="0">
                <a:solidFill>
                  <a:srgbClr val="4F6228"/>
                </a:solidFill>
                <a:latin typeface="HY견고딕" pitchFamily="18" charset="-127"/>
                <a:ea typeface="HY견고딕" pitchFamily="18" charset="-127"/>
              </a:rPr>
              <a:t> </a:t>
            </a:r>
            <a:r>
              <a:rPr lang="ko-KR" altLang="en-US" b="1" dirty="0" smtClean="0">
                <a:solidFill>
                  <a:srgbClr val="4F6228"/>
                </a:solidFill>
                <a:latin typeface="HY견고딕" pitchFamily="18" charset="-127"/>
                <a:ea typeface="HY견고딕" pitchFamily="18" charset="-127"/>
              </a:rPr>
              <a:t> 위해 기름</a:t>
            </a:r>
            <a:endParaRPr lang="en-US" altLang="ko-KR" b="1" dirty="0" smtClean="0">
              <a:solidFill>
                <a:srgbClr val="4F6228"/>
              </a:solidFill>
              <a:latin typeface="HY견고딕" pitchFamily="18" charset="-127"/>
              <a:ea typeface="HY견고딕" pitchFamily="18" charset="-127"/>
            </a:endParaRPr>
          </a:p>
          <a:p>
            <a:pPr>
              <a:buFont typeface="Arial" charset="0"/>
              <a:buNone/>
            </a:pPr>
            <a:r>
              <a:rPr lang="en-US" altLang="ko-KR" b="1" dirty="0" smtClean="0">
                <a:solidFill>
                  <a:srgbClr val="4F6228"/>
                </a:solidFill>
                <a:latin typeface="HY견고딕" pitchFamily="18" charset="-127"/>
                <a:ea typeface="HY견고딕" pitchFamily="18" charset="-127"/>
              </a:rPr>
              <a:t>  </a:t>
            </a:r>
            <a:r>
              <a:rPr lang="ko-KR" altLang="en-US" b="1" dirty="0" smtClean="0">
                <a:solidFill>
                  <a:srgbClr val="4F6228"/>
                </a:solidFill>
                <a:latin typeface="HY견고딕" pitchFamily="18" charset="-127"/>
                <a:ea typeface="HY견고딕" pitchFamily="18" charset="-127"/>
              </a:rPr>
              <a:t>부르심을 받을 때 </a:t>
            </a:r>
            <a:endParaRPr lang="en-US" altLang="ko-KR" b="1" dirty="0" smtClean="0">
              <a:solidFill>
                <a:srgbClr val="4F6228"/>
              </a:solidFill>
              <a:latin typeface="HY견고딕" pitchFamily="18" charset="-127"/>
              <a:ea typeface="HY견고딕" pitchFamily="18" charset="-127"/>
            </a:endParaRPr>
          </a:p>
          <a:p>
            <a:pPr>
              <a:buFont typeface="Arial" charset="0"/>
              <a:buNone/>
            </a:pPr>
            <a:r>
              <a:rPr lang="en-US" altLang="ko-KR" b="1" dirty="0" smtClean="0">
                <a:solidFill>
                  <a:srgbClr val="4F6228"/>
                </a:solidFill>
                <a:latin typeface="HY견고딕" pitchFamily="18" charset="-127"/>
                <a:ea typeface="HY견고딕" pitchFamily="18" charset="-127"/>
              </a:rPr>
              <a:t>  </a:t>
            </a:r>
            <a:r>
              <a:rPr lang="ko-KR" altLang="en-US" b="1" dirty="0" smtClean="0">
                <a:solidFill>
                  <a:srgbClr val="FF3300"/>
                </a:solidFill>
                <a:latin typeface="HY견고딕" pitchFamily="18" charset="-127"/>
                <a:ea typeface="HY견고딕" pitchFamily="18" charset="-127"/>
              </a:rPr>
              <a:t>성결</a:t>
            </a:r>
            <a:r>
              <a:rPr lang="ko-KR" altLang="en-US" b="1" dirty="0" smtClean="0">
                <a:solidFill>
                  <a:srgbClr val="4F6228"/>
                </a:solidFill>
                <a:latin typeface="HY견고딕" pitchFamily="18" charset="-127"/>
                <a:ea typeface="HY견고딕" pitchFamily="18" charset="-127"/>
              </a:rPr>
              <a:t>의 </a:t>
            </a:r>
            <a:endParaRPr lang="en-US" altLang="ko-KR" b="1" dirty="0" smtClean="0">
              <a:solidFill>
                <a:srgbClr val="4F6228"/>
              </a:solidFill>
              <a:latin typeface="HY견고딕" pitchFamily="18" charset="-127"/>
              <a:ea typeface="HY견고딕" pitchFamily="18" charset="-127"/>
            </a:endParaRPr>
          </a:p>
          <a:p>
            <a:pPr>
              <a:buFont typeface="Arial" charset="0"/>
              <a:buNone/>
            </a:pPr>
            <a:r>
              <a:rPr lang="en-US" altLang="ko-KR" b="1" dirty="0" smtClean="0">
                <a:solidFill>
                  <a:srgbClr val="4F6228"/>
                </a:solidFill>
                <a:latin typeface="HY견고딕" pitchFamily="18" charset="-127"/>
                <a:ea typeface="HY견고딕" pitchFamily="18" charset="-127"/>
              </a:rPr>
              <a:t>  </a:t>
            </a:r>
            <a:r>
              <a:rPr lang="ko-KR" altLang="en-US" b="1" dirty="0" smtClean="0">
                <a:solidFill>
                  <a:srgbClr val="4F6228"/>
                </a:solidFill>
                <a:latin typeface="HY견고딕" pitchFamily="18" charset="-127"/>
                <a:ea typeface="HY견고딕" pitchFamily="18" charset="-127"/>
              </a:rPr>
              <a:t>제사를 </a:t>
            </a:r>
            <a:endParaRPr lang="en-US" altLang="ko-KR" b="1" dirty="0" smtClean="0">
              <a:solidFill>
                <a:srgbClr val="4F6228"/>
              </a:solidFill>
              <a:latin typeface="HY견고딕" pitchFamily="18" charset="-127"/>
              <a:ea typeface="HY견고딕" pitchFamily="18" charset="-127"/>
            </a:endParaRPr>
          </a:p>
          <a:p>
            <a:pPr>
              <a:buFont typeface="Arial" charset="0"/>
              <a:buNone/>
            </a:pPr>
            <a:r>
              <a:rPr lang="en-US" altLang="ko-KR" dirty="0" smtClean="0">
                <a:solidFill>
                  <a:srgbClr val="4F6228"/>
                </a:solidFill>
                <a:latin typeface="HY견고딕" pitchFamily="18" charset="-127"/>
                <a:ea typeface="HY견고딕" pitchFamily="18" charset="-127"/>
              </a:rPr>
              <a:t>  </a:t>
            </a:r>
            <a:r>
              <a:rPr lang="ko-KR" altLang="en-US" b="1" dirty="0" smtClean="0">
                <a:solidFill>
                  <a:srgbClr val="4F6228"/>
                </a:solidFill>
                <a:latin typeface="HY견고딕" pitchFamily="18" charset="-127"/>
                <a:ea typeface="HY견고딕" pitchFamily="18" charset="-127"/>
              </a:rPr>
              <a:t>드림</a:t>
            </a:r>
            <a:r>
              <a:rPr lang="en-US" altLang="ko-KR" b="1" dirty="0" smtClean="0">
                <a:solidFill>
                  <a:srgbClr val="4F6228"/>
                </a:solidFill>
                <a:latin typeface="HY견고딕" pitchFamily="18" charset="-127"/>
                <a:ea typeface="HY견고딕" pitchFamily="18" charset="-127"/>
              </a:rPr>
              <a:t>.</a:t>
            </a:r>
            <a:endParaRPr lang="ko-KR" altLang="en-US" dirty="0" smtClean="0">
              <a:solidFill>
                <a:srgbClr val="4F6228"/>
              </a:solidFill>
              <a:latin typeface="HY견고딕" pitchFamily="18" charset="-127"/>
              <a:ea typeface="HY견고딕" pitchFamily="18" charset="-127"/>
            </a:endParaRPr>
          </a:p>
          <a:p>
            <a:pPr>
              <a:buFont typeface="Arial" charset="0"/>
              <a:buNone/>
            </a:pPr>
            <a:r>
              <a:rPr lang="en-US" altLang="ko-KR" b="1" dirty="0" smtClean="0">
                <a:latin typeface="HY견고딕" pitchFamily="18" charset="-127"/>
                <a:ea typeface="HY견고딕" pitchFamily="18" charset="-127"/>
              </a:rPr>
              <a:t>   </a:t>
            </a:r>
          </a:p>
        </p:txBody>
      </p:sp>
      <p:sp>
        <p:nvSpPr>
          <p:cNvPr id="13" name="모서리가 둥근 직사각형 12"/>
          <p:cNvSpPr/>
          <p:nvPr/>
        </p:nvSpPr>
        <p:spPr>
          <a:xfrm>
            <a:off x="4932363" y="1773239"/>
            <a:ext cx="3888109" cy="446407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Bef>
                <a:spcPct val="20000"/>
              </a:spcBef>
              <a:defRPr/>
            </a:pPr>
            <a:r>
              <a:rPr lang="ko-KR" altLang="en-US" sz="3200" b="1" dirty="0">
                <a:solidFill>
                  <a:srgbClr val="FF0000"/>
                </a:solidFill>
                <a:latin typeface="HY견고딕" pitchFamily="18" charset="-127"/>
                <a:ea typeface="HY견고딕" pitchFamily="18" charset="-127"/>
                <a:cs typeface="Arial" pitchFamily="34" charset="0"/>
              </a:rPr>
              <a:t>   </a:t>
            </a:r>
            <a:r>
              <a:rPr lang="ko-KR" altLang="en-US" sz="3200" b="1" dirty="0" smtClean="0">
                <a:solidFill>
                  <a:srgbClr val="86041A"/>
                </a:solidFill>
                <a:latin typeface="HY견고딕" pitchFamily="18" charset="-127"/>
                <a:ea typeface="HY견고딕" pitchFamily="18" charset="-127"/>
                <a:cs typeface="Arial" pitchFamily="34" charset="0"/>
              </a:rPr>
              <a:t>아이 성 </a:t>
            </a:r>
            <a:r>
              <a:rPr lang="ko-KR" altLang="en-US" sz="3200" b="1" dirty="0" err="1" smtClean="0">
                <a:solidFill>
                  <a:srgbClr val="86041A"/>
                </a:solidFill>
                <a:latin typeface="HY견고딕" pitchFamily="18" charset="-127"/>
                <a:ea typeface="HY견고딕" pitchFamily="18" charset="-127"/>
                <a:cs typeface="Arial" pitchFamily="34" charset="0"/>
              </a:rPr>
              <a:t>공격의실패</a:t>
            </a:r>
            <a:r>
              <a:rPr lang="ko-KR" altLang="en-US" sz="3200" dirty="0" err="1" smtClean="0">
                <a:solidFill>
                  <a:srgbClr val="86041A"/>
                </a:solidFill>
                <a:latin typeface="HY견고딕" pitchFamily="18" charset="-127"/>
                <a:ea typeface="HY견고딕" pitchFamily="18" charset="-127"/>
                <a:cs typeface="Arial" pitchFamily="34" charset="0"/>
              </a:rPr>
              <a:t>의</a:t>
            </a:r>
            <a:r>
              <a:rPr lang="ko-KR" altLang="en-US" sz="3200" dirty="0" smtClean="0">
                <a:solidFill>
                  <a:srgbClr val="86041A"/>
                </a:solidFill>
                <a:latin typeface="HY견고딕" pitchFamily="18" charset="-127"/>
                <a:ea typeface="HY견고딕" pitchFamily="18" charset="-127"/>
                <a:cs typeface="Arial" pitchFamily="34" charset="0"/>
              </a:rPr>
              <a:t> 원인은</a:t>
            </a:r>
            <a:r>
              <a:rPr lang="en-US" altLang="ko-KR" sz="3200" dirty="0" smtClean="0">
                <a:solidFill>
                  <a:srgbClr val="86041A"/>
                </a:solidFill>
                <a:latin typeface="HY견고딕" pitchFamily="18" charset="-127"/>
                <a:ea typeface="HY견고딕" pitchFamily="18" charset="-127"/>
                <a:cs typeface="Arial" pitchFamily="34" charset="0"/>
              </a:rPr>
              <a:t>?</a:t>
            </a:r>
            <a:r>
              <a:rPr lang="ko-KR" altLang="en-US" sz="3200" dirty="0" smtClean="0">
                <a:solidFill>
                  <a:srgbClr val="86041A"/>
                </a:solidFill>
                <a:latin typeface="HY견고딕" pitchFamily="18" charset="-127"/>
                <a:ea typeface="HY견고딕" pitchFamily="18" charset="-127"/>
                <a:cs typeface="Arial" pitchFamily="34" charset="0"/>
              </a:rPr>
              <a:t> </a:t>
            </a:r>
            <a:r>
              <a:rPr lang="en-US" altLang="ko-KR" sz="3200" dirty="0" smtClean="0">
                <a:solidFill>
                  <a:srgbClr val="86041A"/>
                </a:solidFill>
                <a:latin typeface="HY견고딕" pitchFamily="18" charset="-127"/>
                <a:ea typeface="HY견고딕" pitchFamily="18" charset="-127"/>
                <a:cs typeface="Arial" pitchFamily="34" charset="0"/>
              </a:rPr>
              <a:t>(</a:t>
            </a:r>
            <a:r>
              <a:rPr lang="ko-KR" altLang="en-US" sz="3200" b="1" dirty="0" smtClean="0">
                <a:solidFill>
                  <a:srgbClr val="86041A"/>
                </a:solidFill>
                <a:latin typeface="HY견고딕" pitchFamily="18" charset="-127"/>
                <a:ea typeface="HY견고딕" pitchFamily="18" charset="-127"/>
                <a:cs typeface="Arial" pitchFamily="34" charset="0"/>
              </a:rPr>
              <a:t>아간</a:t>
            </a:r>
            <a:r>
              <a:rPr lang="en-US" altLang="ko-KR" sz="3200" dirty="0" smtClean="0">
                <a:solidFill>
                  <a:srgbClr val="86041A"/>
                </a:solidFill>
                <a:latin typeface="HY견고딕" pitchFamily="18" charset="-127"/>
                <a:ea typeface="HY견고딕" pitchFamily="18" charset="-127"/>
                <a:cs typeface="Arial" pitchFamily="34" charset="0"/>
              </a:rPr>
              <a:t>)</a:t>
            </a:r>
            <a:r>
              <a:rPr lang="en-US" altLang="ko-KR" sz="3200" b="1" dirty="0" smtClean="0">
                <a:solidFill>
                  <a:srgbClr val="86041A"/>
                </a:solidFill>
                <a:latin typeface="HY견고딕" pitchFamily="18" charset="-127"/>
                <a:ea typeface="HY견고딕" pitchFamily="18" charset="-127"/>
                <a:cs typeface="Arial" pitchFamily="34" charset="0"/>
              </a:rPr>
              <a:t> </a:t>
            </a:r>
          </a:p>
          <a:p>
            <a:pPr marL="342900" indent="-342900" eaLnBrk="0" hangingPunct="0">
              <a:spcBef>
                <a:spcPct val="20000"/>
              </a:spcBef>
              <a:defRPr/>
            </a:pPr>
            <a:r>
              <a:rPr lang="en-US" altLang="ko-KR" sz="3200" dirty="0" smtClean="0">
                <a:solidFill>
                  <a:srgbClr val="86041A"/>
                </a:solidFill>
                <a:latin typeface="HY견고딕" pitchFamily="18" charset="-127"/>
                <a:ea typeface="HY견고딕" pitchFamily="18" charset="-127"/>
                <a:cs typeface="Arial" pitchFamily="34" charset="0"/>
              </a:rPr>
              <a:t>   </a:t>
            </a:r>
            <a:r>
              <a:rPr lang="ko-KR" altLang="en-US" sz="3200" dirty="0" smtClean="0">
                <a:solidFill>
                  <a:srgbClr val="86041A"/>
                </a:solidFill>
                <a:latin typeface="HY견고딕" pitchFamily="18" charset="-127"/>
                <a:ea typeface="HY견고딕" pitchFamily="18" charset="-127"/>
                <a:cs typeface="Arial" pitchFamily="34" charset="0"/>
              </a:rPr>
              <a:t>하나님이 쓰시는 그릇은</a:t>
            </a:r>
            <a:r>
              <a:rPr lang="en-US" altLang="ko-KR" sz="3200" dirty="0" smtClean="0">
                <a:solidFill>
                  <a:srgbClr val="86041A"/>
                </a:solidFill>
                <a:latin typeface="HY견고딕" pitchFamily="18" charset="-127"/>
                <a:ea typeface="HY견고딕" pitchFamily="18" charset="-127"/>
                <a:cs typeface="Arial" pitchFamily="34" charset="0"/>
              </a:rPr>
              <a:t>?(</a:t>
            </a:r>
            <a:r>
              <a:rPr lang="ko-KR" altLang="en-US" sz="3200" b="1" dirty="0" err="1" smtClean="0">
                <a:solidFill>
                  <a:srgbClr val="86041A"/>
                </a:solidFill>
                <a:latin typeface="HY견고딕" pitchFamily="18" charset="-127"/>
                <a:ea typeface="HY견고딕" pitchFamily="18" charset="-127"/>
                <a:cs typeface="Arial" pitchFamily="34" charset="0"/>
              </a:rPr>
              <a:t>딤후</a:t>
            </a:r>
            <a:r>
              <a:rPr lang="ko-KR" altLang="en-US" sz="3200" b="1" dirty="0" smtClean="0">
                <a:solidFill>
                  <a:srgbClr val="86041A"/>
                </a:solidFill>
                <a:latin typeface="HY견고딕" pitchFamily="18" charset="-127"/>
                <a:ea typeface="HY견고딕" pitchFamily="18" charset="-127"/>
                <a:cs typeface="Arial" pitchFamily="34" charset="0"/>
              </a:rPr>
              <a:t> </a:t>
            </a:r>
            <a:r>
              <a:rPr lang="en-US" altLang="ko-KR" sz="3200" b="1" dirty="0">
                <a:solidFill>
                  <a:srgbClr val="86041A"/>
                </a:solidFill>
                <a:latin typeface="HY견고딕" pitchFamily="18" charset="-127"/>
                <a:ea typeface="HY견고딕" pitchFamily="18" charset="-127"/>
                <a:cs typeface="Arial" pitchFamily="34" charset="0"/>
              </a:rPr>
              <a:t>2:21 </a:t>
            </a:r>
            <a:r>
              <a:rPr lang="ko-KR" altLang="en-US" sz="3200" b="1" dirty="0">
                <a:solidFill>
                  <a:srgbClr val="86041A"/>
                </a:solidFill>
                <a:latin typeface="HY견고딕" pitchFamily="18" charset="-127"/>
                <a:ea typeface="HY견고딕" pitchFamily="18" charset="-127"/>
                <a:cs typeface="Arial" pitchFamily="34" charset="0"/>
              </a:rPr>
              <a:t>깨끗한 </a:t>
            </a:r>
            <a:r>
              <a:rPr lang="ko-KR" altLang="en-US" sz="3200" b="1" dirty="0" err="1">
                <a:solidFill>
                  <a:srgbClr val="86041A"/>
                </a:solidFill>
                <a:latin typeface="HY견고딕" pitchFamily="18" charset="-127"/>
                <a:ea typeface="HY견고딕" pitchFamily="18" charset="-127"/>
                <a:cs typeface="Arial" pitchFamily="34" charset="0"/>
              </a:rPr>
              <a:t>그룻</a:t>
            </a:r>
            <a:r>
              <a:rPr lang="en-US" altLang="ko-KR" sz="3200" b="1" dirty="0" smtClean="0">
                <a:solidFill>
                  <a:srgbClr val="86041A"/>
                </a:solidFill>
                <a:latin typeface="HY견고딕" pitchFamily="18" charset="-127"/>
                <a:ea typeface="HY견고딕" pitchFamily="18" charset="-127"/>
                <a:cs typeface="Arial" pitchFamily="34" charset="0"/>
              </a:rPr>
              <a:t>.)</a:t>
            </a:r>
            <a:endParaRPr lang="en-US" altLang="ko-KR" sz="3200" b="1" dirty="0">
              <a:solidFill>
                <a:prstClr val="black"/>
              </a:solidFill>
              <a:latin typeface="HY견고딕" pitchFamily="18" charset="-127"/>
              <a:ea typeface="HY견고딕" pitchFamily="18" charset="-127"/>
              <a:cs typeface="Arial" pitchFamily="34" charset="0"/>
            </a:endParaRPr>
          </a:p>
        </p:txBody>
      </p:sp>
      <p:sp>
        <p:nvSpPr>
          <p:cNvPr id="14" name="오른쪽 화살표 13"/>
          <p:cNvSpPr/>
          <p:nvPr/>
        </p:nvSpPr>
        <p:spPr>
          <a:xfrm>
            <a:off x="3858766" y="3286125"/>
            <a:ext cx="857250" cy="714375"/>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sz="1800" b="1">
              <a:solidFill>
                <a:prstClr val="white"/>
              </a:solidFill>
              <a:latin typeface="HY견고딕" pitchFamily="18" charset="-127"/>
              <a:ea typeface="HY견고딕" pitchFamily="18" charset="-127"/>
            </a:endParaRPr>
          </a:p>
        </p:txBody>
      </p:sp>
      <p:pic>
        <p:nvPicPr>
          <p:cNvPr id="10" name="그림 9" descr="111.jpg"/>
          <p:cNvPicPr>
            <a:picLocks noChangeAspect="1"/>
          </p:cNvPicPr>
          <p:nvPr/>
        </p:nvPicPr>
        <p:blipFill>
          <a:blip r:embed="rId5" cstate="print"/>
          <a:stretch>
            <a:fillRect/>
          </a:stretch>
        </p:blipFill>
        <p:spPr>
          <a:xfrm>
            <a:off x="2483768" y="4149080"/>
            <a:ext cx="2096563" cy="2208878"/>
          </a:xfrm>
          <a:prstGeom prst="rect">
            <a:avLst/>
          </a:prstGeom>
          <a:ln w="38100">
            <a:solidFill>
              <a:schemeClr val="bg1"/>
            </a:solidFill>
          </a:ln>
        </p:spPr>
      </p:pic>
      <p:sp>
        <p:nvSpPr>
          <p:cNvPr id="15"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xEl>
                                              <p:pRg st="2" end="2"/>
                                            </p:txEl>
                                          </p:spTgt>
                                        </p:tgtEl>
                                        <p:attrNameLst>
                                          <p:attrName>style.visibility</p:attrName>
                                        </p:attrNameLst>
                                      </p:cBhvr>
                                      <p:to>
                                        <p:strVal val="visible"/>
                                      </p:to>
                                    </p:set>
                                    <p:anim calcmode="lin" valueType="num">
                                      <p:cBhvr additive="base">
                                        <p:cTn id="7"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2">
                                            <p:txEl>
                                              <p:pRg st="3" end="3"/>
                                            </p:txEl>
                                          </p:spTgt>
                                        </p:tgtEl>
                                        <p:attrNameLst>
                                          <p:attrName>style.visibility</p:attrName>
                                        </p:attrNameLst>
                                      </p:cBhvr>
                                      <p:to>
                                        <p:strVal val="visible"/>
                                      </p:to>
                                    </p:set>
                                    <p:anim calcmode="lin" valueType="num">
                                      <p:cBhvr additive="base">
                                        <p:cTn id="11" dur="500" fill="hold"/>
                                        <p:tgtEl>
                                          <p:spTgt spid="1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2">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2">
                                            <p:txEl>
                                              <p:pRg st="4" end="4"/>
                                            </p:txEl>
                                          </p:spTgt>
                                        </p:tgtEl>
                                        <p:attrNameLst>
                                          <p:attrName>style.visibility</p:attrName>
                                        </p:attrNameLst>
                                      </p:cBhvr>
                                      <p:to>
                                        <p:strVal val="visible"/>
                                      </p:to>
                                    </p:set>
                                    <p:anim calcmode="lin" valueType="num">
                                      <p:cBhvr additive="base">
                                        <p:cTn id="15" dur="500" fill="hold"/>
                                        <p:tgtEl>
                                          <p:spTgt spid="1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2">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2">
                                            <p:txEl>
                                              <p:pRg st="5" end="5"/>
                                            </p:txEl>
                                          </p:spTgt>
                                        </p:tgtEl>
                                        <p:attrNameLst>
                                          <p:attrName>style.visibility</p:attrName>
                                        </p:attrNameLst>
                                      </p:cBhvr>
                                      <p:to>
                                        <p:strVal val="visible"/>
                                      </p:to>
                                    </p:set>
                                    <p:anim calcmode="lin" valueType="num">
                                      <p:cBhvr additive="base">
                                        <p:cTn id="19" dur="500" fill="hold"/>
                                        <p:tgtEl>
                                          <p:spTgt spid="1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2">
                                            <p:txEl>
                                              <p:pRg st="6" end="6"/>
                                            </p:txEl>
                                          </p:spTgt>
                                        </p:tgtEl>
                                        <p:attrNameLst>
                                          <p:attrName>style.visibility</p:attrName>
                                        </p:attrNameLst>
                                      </p:cBhvr>
                                      <p:to>
                                        <p:strVal val="visible"/>
                                      </p:to>
                                    </p:set>
                                    <p:anim calcmode="lin" valueType="num">
                                      <p:cBhvr additive="base">
                                        <p:cTn id="23" dur="500" fill="hold"/>
                                        <p:tgtEl>
                                          <p:spTgt spid="12">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2">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2">
                                            <p:txEl>
                                              <p:pRg st="7" end="7"/>
                                            </p:txEl>
                                          </p:spTgt>
                                        </p:tgtEl>
                                        <p:attrNameLst>
                                          <p:attrName>style.visibility</p:attrName>
                                        </p:attrNameLst>
                                      </p:cBhvr>
                                      <p:to>
                                        <p:strVal val="visible"/>
                                      </p:to>
                                    </p:set>
                                    <p:anim calcmode="lin" valueType="num">
                                      <p:cBhvr additive="base">
                                        <p:cTn id="27" dur="500" fill="hold"/>
                                        <p:tgtEl>
                                          <p:spTgt spid="12">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2">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2">
                                            <p:txEl>
                                              <p:pRg st="8" end="8"/>
                                            </p:txEl>
                                          </p:spTgt>
                                        </p:tgtEl>
                                        <p:attrNameLst>
                                          <p:attrName>style.visibility</p:attrName>
                                        </p:attrNameLst>
                                      </p:cBhvr>
                                      <p:to>
                                        <p:strVal val="visible"/>
                                      </p:to>
                                    </p:set>
                                    <p:anim calcmode="lin" valueType="num">
                                      <p:cBhvr additive="base">
                                        <p:cTn id="31" dur="500" fill="hold"/>
                                        <p:tgtEl>
                                          <p:spTgt spid="1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3"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100"/>
                                        <p:tgtEl>
                                          <p:spTgt spid="14"/>
                                        </p:tgtEl>
                                      </p:cBhvr>
                                    </p:animEffect>
                                    <p:anim calcmode="lin" valueType="num">
                                      <p:cBhvr>
                                        <p:cTn id="38" dur="400" fill="hold"/>
                                        <p:tgtEl>
                                          <p:spTgt spid="14"/>
                                        </p:tgtEl>
                                        <p:attrNameLst>
                                          <p:attrName>ppt_x</p:attrName>
                                        </p:attrNameLst>
                                      </p:cBhvr>
                                      <p:tavLst>
                                        <p:tav tm="0">
                                          <p:val>
                                            <p:strVal val="#ppt_x"/>
                                          </p:val>
                                        </p:tav>
                                        <p:tav tm="100000">
                                          <p:val>
                                            <p:strVal val="#ppt_x"/>
                                          </p:val>
                                        </p:tav>
                                      </p:tavLst>
                                    </p:anim>
                                    <p:anim calcmode="lin" valueType="num">
                                      <p:cBhvr>
                                        <p:cTn id="39" dur="400" fill="hold"/>
                                        <p:tgtEl>
                                          <p:spTgt spid="14"/>
                                        </p:tgtEl>
                                        <p:attrNameLst>
                                          <p:attrName>ppt_y</p:attrName>
                                        </p:attrNameLst>
                                      </p:cBhvr>
                                      <p:tavLst>
                                        <p:tav tm="0">
                                          <p:val>
                                            <p:strVal val="#ppt_y+0.31"/>
                                          </p:val>
                                        </p:tav>
                                        <p:tav tm="100000">
                                          <p:val>
                                            <p:strVal val="#ppt_y+0.31"/>
                                          </p:val>
                                        </p:tav>
                                      </p:tavLst>
                                    </p:anim>
                                    <p:anim calcmode="lin" valueType="num">
                                      <p:cBhvr>
                                        <p:cTn id="40" dur="600" decel="50000" fill="hold">
                                          <p:stCondLst>
                                            <p:cond delay="400"/>
                                          </p:stCondLst>
                                        </p:cTn>
                                        <p:tgtEl>
                                          <p:spTgt spid="1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1" dur="600" decel="50000" fill="hold">
                                          <p:stCondLst>
                                            <p:cond delay="400"/>
                                          </p:stCondLst>
                                        </p:cTn>
                                        <p:tgtEl>
                                          <p:spTgt spid="1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42" presetID="8" presetClass="entr" presetSubtype="16" fill="hold" nodeType="with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diamond(in)">
                                      <p:cBhvr>
                                        <p:cTn id="44" dur="2000"/>
                                        <p:tgtEl>
                                          <p:spTgt spid="10"/>
                                        </p:tgtEl>
                                      </p:cBhvr>
                                    </p:animEffect>
                                  </p:childTnLst>
                                </p:cTn>
                              </p:par>
                            </p:childTnLst>
                          </p:cTn>
                        </p:par>
                      </p:childTnLst>
                    </p:cTn>
                  </p:par>
                  <p:par>
                    <p:cTn id="45" fill="hold">
                      <p:stCondLst>
                        <p:cond delay="indefinite"/>
                      </p:stCondLst>
                      <p:childTnLst>
                        <p:par>
                          <p:cTn id="46" fill="hold">
                            <p:stCondLst>
                              <p:cond delay="0"/>
                            </p:stCondLst>
                            <p:childTnLst>
                              <p:par>
                                <p:cTn id="47" presetID="20" presetClass="entr" presetSubtype="0"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wedge">
                                      <p:cBhvr>
                                        <p:cTn id="4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2" name="제목 1"/>
          <p:cNvSpPr>
            <a:spLocks noGrp="1"/>
          </p:cNvSpPr>
          <p:nvPr>
            <p:ph type="title" idx="4294967295"/>
          </p:nvPr>
        </p:nvSpPr>
        <p:spPr>
          <a:xfrm>
            <a:off x="611561" y="1340768"/>
            <a:ext cx="8246690" cy="5017170"/>
          </a:xfrm>
          <a:solidFill>
            <a:srgbClr val="FFC000"/>
          </a:solidFill>
        </p:spPr>
        <p:txBody>
          <a:bodyPr/>
          <a:lstStyle/>
          <a:p>
            <a:pPr algn="l"/>
            <a:r>
              <a:rPr lang="ko-KR" altLang="en-US" sz="2400" b="1" dirty="0" err="1" smtClean="0">
                <a:solidFill>
                  <a:srgbClr val="86041A"/>
                </a:solidFill>
                <a:latin typeface="HY견고딕" pitchFamily="18" charset="-127"/>
                <a:ea typeface="HY견고딕" pitchFamily="18" charset="-127"/>
              </a:rPr>
              <a:t>삼하</a:t>
            </a:r>
            <a:r>
              <a:rPr lang="ko-KR" altLang="en-US" sz="2400" b="1" dirty="0" smtClean="0">
                <a:solidFill>
                  <a:srgbClr val="86041A"/>
                </a:solidFill>
                <a:latin typeface="HY견고딕" pitchFamily="18" charset="-127"/>
                <a:ea typeface="HY견고딕" pitchFamily="18" charset="-127"/>
              </a:rPr>
              <a:t> </a:t>
            </a:r>
            <a:r>
              <a:rPr lang="en-US" altLang="ko-KR" sz="2400" b="1" dirty="0" smtClean="0">
                <a:solidFill>
                  <a:srgbClr val="86041A"/>
                </a:solidFill>
                <a:latin typeface="HY견고딕" pitchFamily="18" charset="-127"/>
                <a:ea typeface="HY견고딕" pitchFamily="18" charset="-127"/>
              </a:rPr>
              <a:t>6:12-14. </a:t>
            </a:r>
            <a:r>
              <a:rPr lang="ko-KR" altLang="en-US" sz="2400" b="1" dirty="0" smtClean="0">
                <a:latin typeface="HY견고딕" pitchFamily="18" charset="-127"/>
                <a:ea typeface="HY견고딕" pitchFamily="18" charset="-127"/>
              </a:rPr>
              <a:t>다윗이 가서 </a:t>
            </a:r>
            <a:r>
              <a:rPr lang="ko-KR" altLang="en-US" sz="2400" b="1" dirty="0" smtClean="0">
                <a:solidFill>
                  <a:srgbClr val="FF3300"/>
                </a:solidFill>
                <a:latin typeface="HY견고딕" pitchFamily="18" charset="-127"/>
                <a:ea typeface="HY견고딕" pitchFamily="18" charset="-127"/>
              </a:rPr>
              <a:t>하나님의 궤</a:t>
            </a:r>
            <a:r>
              <a:rPr lang="ko-KR" altLang="en-US" sz="2400" b="1" dirty="0" smtClean="0">
                <a:latin typeface="HY견고딕" pitchFamily="18" charset="-127"/>
                <a:ea typeface="HY견고딕" pitchFamily="18" charset="-127"/>
              </a:rPr>
              <a:t>를 기쁨으로 메고 </a:t>
            </a:r>
            <a:r>
              <a:rPr lang="ko-KR" altLang="en-US" sz="2400" b="1" dirty="0" err="1" smtClean="0">
                <a:latin typeface="HY견고딕" pitchFamily="18" charset="-127"/>
                <a:ea typeface="HY견고딕" pitchFamily="18" charset="-127"/>
              </a:rPr>
              <a:t>오벧에돔의</a:t>
            </a:r>
            <a:r>
              <a:rPr lang="ko-KR" altLang="en-US" sz="2400" b="1" dirty="0" smtClean="0">
                <a:latin typeface="HY견고딕" pitchFamily="18" charset="-127"/>
                <a:ea typeface="HY견고딕" pitchFamily="18" charset="-127"/>
              </a:rPr>
              <a:t> 집에서 다윗 성으로 올라 갈세</a:t>
            </a:r>
            <a:r>
              <a:rPr lang="en-US" altLang="ko-KR" sz="2400" b="1" dirty="0" smtClean="0">
                <a:latin typeface="HY견고딕" pitchFamily="18" charset="-127"/>
                <a:ea typeface="HY견고딕" pitchFamily="18" charset="-127"/>
              </a:rPr>
              <a:t>…</a:t>
            </a:r>
            <a:r>
              <a:rPr lang="ko-KR" altLang="en-US" sz="2400" b="1" dirty="0" smtClean="0">
                <a:solidFill>
                  <a:srgbClr val="00CC00"/>
                </a:solidFill>
                <a:latin typeface="HY견고딕" pitchFamily="18" charset="-127"/>
                <a:ea typeface="HY견고딕" pitchFamily="18" charset="-127"/>
              </a:rPr>
              <a:t>여호와 앞에서 </a:t>
            </a:r>
            <a:r>
              <a:rPr lang="ko-KR" altLang="en-US" sz="2400" b="1" dirty="0" smtClean="0">
                <a:latin typeface="HY견고딕" pitchFamily="18" charset="-127"/>
                <a:ea typeface="HY견고딕" pitchFamily="18" charset="-127"/>
              </a:rPr>
              <a:t>힘을 다하여 춤을 추는데 때에 베 </a:t>
            </a:r>
            <a:r>
              <a:rPr lang="ko-KR" altLang="en-US" sz="2400" b="1" dirty="0" err="1" smtClean="0">
                <a:latin typeface="HY견고딕" pitchFamily="18" charset="-127"/>
                <a:ea typeface="HY견고딕" pitchFamily="18" charset="-127"/>
              </a:rPr>
              <a:t>애봇을</a:t>
            </a:r>
            <a:r>
              <a:rPr lang="ko-KR" altLang="en-US" sz="2400" b="1" dirty="0" smtClean="0">
                <a:latin typeface="HY견고딕" pitchFamily="18" charset="-127"/>
                <a:ea typeface="HY견고딕" pitchFamily="18" charset="-127"/>
              </a:rPr>
              <a:t> 입었더라</a:t>
            </a:r>
            <a:r>
              <a:rPr lang="en-US" altLang="ko-KR" sz="2400" b="1" dirty="0" smtClean="0">
                <a:latin typeface="HY견고딕" pitchFamily="18" charset="-127"/>
                <a:ea typeface="HY견고딕" pitchFamily="18" charset="-127"/>
              </a:rPr>
              <a:t>.</a:t>
            </a:r>
            <a:br>
              <a:rPr lang="en-US" altLang="ko-KR" sz="2400" b="1" dirty="0" smtClean="0">
                <a:latin typeface="HY견고딕" pitchFamily="18" charset="-127"/>
                <a:ea typeface="HY견고딕" pitchFamily="18" charset="-127"/>
              </a:rPr>
            </a:br>
            <a:r>
              <a:rPr lang="en-US" altLang="ko-KR" sz="2400" b="1" dirty="0" smtClean="0">
                <a:latin typeface="HY견고딕" pitchFamily="18" charset="-127"/>
                <a:ea typeface="HY견고딕" pitchFamily="18" charset="-127"/>
              </a:rPr>
              <a:t/>
            </a:r>
            <a:br>
              <a:rPr lang="en-US" altLang="ko-KR" sz="2400" b="1" dirty="0" smtClean="0">
                <a:latin typeface="HY견고딕" pitchFamily="18" charset="-127"/>
                <a:ea typeface="HY견고딕" pitchFamily="18" charset="-127"/>
              </a:rPr>
            </a:br>
            <a:r>
              <a:rPr lang="ko-KR" altLang="en-US" sz="2400" b="1" dirty="0" err="1" smtClean="0">
                <a:solidFill>
                  <a:srgbClr val="86041A"/>
                </a:solidFill>
                <a:latin typeface="HY견고딕" pitchFamily="18" charset="-127"/>
                <a:ea typeface="HY견고딕" pitchFamily="18" charset="-127"/>
              </a:rPr>
              <a:t>삼하</a:t>
            </a:r>
            <a:r>
              <a:rPr lang="ko-KR" altLang="en-US" sz="2400" b="1" dirty="0" smtClean="0">
                <a:solidFill>
                  <a:srgbClr val="86041A"/>
                </a:solidFill>
                <a:latin typeface="HY견고딕" pitchFamily="18" charset="-127"/>
                <a:ea typeface="HY견고딕" pitchFamily="18" charset="-127"/>
              </a:rPr>
              <a:t>  </a:t>
            </a:r>
            <a:r>
              <a:rPr lang="en-US" altLang="ko-KR" sz="2400" b="1" dirty="0" smtClean="0">
                <a:solidFill>
                  <a:srgbClr val="86041A"/>
                </a:solidFill>
                <a:latin typeface="HY견고딕" pitchFamily="18" charset="-127"/>
                <a:ea typeface="HY견고딕" pitchFamily="18" charset="-127"/>
              </a:rPr>
              <a:t>6:17-19. </a:t>
            </a:r>
            <a:r>
              <a:rPr lang="ko-KR" altLang="en-US" sz="2400" b="1" dirty="0" smtClean="0">
                <a:solidFill>
                  <a:srgbClr val="002060"/>
                </a:solidFill>
                <a:latin typeface="HY견고딕" pitchFamily="18" charset="-127"/>
                <a:ea typeface="HY견고딕" pitchFamily="18" charset="-127"/>
              </a:rPr>
              <a:t>다윗이 </a:t>
            </a:r>
            <a:r>
              <a:rPr lang="ko-KR" altLang="en-US" sz="2400" b="1" dirty="0" smtClean="0">
                <a:solidFill>
                  <a:srgbClr val="FF3300"/>
                </a:solidFill>
                <a:latin typeface="HY견고딕" pitchFamily="18" charset="-127"/>
                <a:ea typeface="HY견고딕" pitchFamily="18" charset="-127"/>
              </a:rPr>
              <a:t>여호와의 궤</a:t>
            </a:r>
            <a:r>
              <a:rPr lang="ko-KR" altLang="en-US" sz="2400" b="1" dirty="0" smtClean="0">
                <a:solidFill>
                  <a:srgbClr val="002060"/>
                </a:solidFill>
                <a:latin typeface="HY견고딕" pitchFamily="18" charset="-127"/>
                <a:ea typeface="HY견고딕" pitchFamily="18" charset="-127"/>
              </a:rPr>
              <a:t>를 메고 들어가서 다윗이 위하여 친 장막 가운데 그 예비한 자리에 두매 다윗이 </a:t>
            </a:r>
            <a:r>
              <a:rPr lang="ko-KR" altLang="en-US" sz="2400" b="1" dirty="0" err="1" smtClean="0">
                <a:solidFill>
                  <a:srgbClr val="002060"/>
                </a:solidFill>
                <a:latin typeface="HY견고딕" pitchFamily="18" charset="-127"/>
                <a:ea typeface="HY견고딕" pitchFamily="18" charset="-127"/>
              </a:rPr>
              <a:t>번제와</a:t>
            </a:r>
            <a:r>
              <a:rPr lang="ko-KR" altLang="en-US" sz="2400" b="1" dirty="0" smtClean="0">
                <a:solidFill>
                  <a:srgbClr val="002060"/>
                </a:solidFill>
                <a:latin typeface="HY견고딕" pitchFamily="18" charset="-127"/>
                <a:ea typeface="HY견고딕" pitchFamily="18" charset="-127"/>
              </a:rPr>
              <a:t> </a:t>
            </a:r>
            <a:r>
              <a:rPr lang="ko-KR" altLang="en-US" sz="2400" b="1" dirty="0" err="1" smtClean="0">
                <a:solidFill>
                  <a:srgbClr val="002060"/>
                </a:solidFill>
                <a:latin typeface="HY견고딕" pitchFamily="18" charset="-127"/>
                <a:ea typeface="HY견고딕" pitchFamily="18" charset="-127"/>
              </a:rPr>
              <a:t>화목제를</a:t>
            </a:r>
            <a:r>
              <a:rPr lang="ko-KR" altLang="en-US" sz="2400" b="1" dirty="0" smtClean="0">
                <a:solidFill>
                  <a:srgbClr val="002060"/>
                </a:solidFill>
                <a:latin typeface="HY견고딕" pitchFamily="18" charset="-127"/>
                <a:ea typeface="HY견고딕" pitchFamily="18" charset="-127"/>
              </a:rPr>
              <a:t> </a:t>
            </a:r>
            <a:r>
              <a:rPr lang="ko-KR" altLang="en-US" sz="2400" b="1" dirty="0" smtClean="0">
                <a:solidFill>
                  <a:srgbClr val="00CC00"/>
                </a:solidFill>
                <a:latin typeface="HY견고딕" pitchFamily="18" charset="-127"/>
                <a:ea typeface="HY견고딕" pitchFamily="18" charset="-127"/>
              </a:rPr>
              <a:t>여호와 앞에 </a:t>
            </a:r>
            <a:r>
              <a:rPr lang="ko-KR" altLang="en-US" sz="2400" b="1" dirty="0" err="1" smtClean="0">
                <a:solidFill>
                  <a:srgbClr val="002060"/>
                </a:solidFill>
                <a:latin typeface="HY견고딕" pitchFamily="18" charset="-127"/>
                <a:ea typeface="HY견고딕" pitchFamily="18" charset="-127"/>
              </a:rPr>
              <a:t>드리니라</a:t>
            </a:r>
            <a:r>
              <a:rPr lang="ko-KR" altLang="en-US" sz="2400" b="1" dirty="0" smtClean="0">
                <a:solidFill>
                  <a:srgbClr val="002060"/>
                </a:solidFill>
                <a:latin typeface="HY견고딕" pitchFamily="18" charset="-127"/>
                <a:ea typeface="HY견고딕" pitchFamily="18" charset="-127"/>
              </a:rPr>
              <a:t> 다윗이 </a:t>
            </a:r>
            <a:r>
              <a:rPr lang="ko-KR" altLang="en-US" sz="2400" b="1" dirty="0" err="1" smtClean="0">
                <a:solidFill>
                  <a:srgbClr val="002060"/>
                </a:solidFill>
                <a:latin typeface="HY견고딕" pitchFamily="18" charset="-127"/>
                <a:ea typeface="HY견고딕" pitchFamily="18" charset="-127"/>
              </a:rPr>
              <a:t>번제와</a:t>
            </a:r>
            <a:r>
              <a:rPr lang="ko-KR" altLang="en-US" sz="2400" b="1" dirty="0" smtClean="0">
                <a:solidFill>
                  <a:srgbClr val="002060"/>
                </a:solidFill>
                <a:latin typeface="HY견고딕" pitchFamily="18" charset="-127"/>
                <a:ea typeface="HY견고딕" pitchFamily="18" charset="-127"/>
              </a:rPr>
              <a:t> </a:t>
            </a:r>
            <a:r>
              <a:rPr lang="ko-KR" altLang="en-US" sz="2400" b="1" dirty="0" err="1" smtClean="0">
                <a:solidFill>
                  <a:srgbClr val="002060"/>
                </a:solidFill>
                <a:latin typeface="HY견고딕" pitchFamily="18" charset="-127"/>
                <a:ea typeface="HY견고딕" pitchFamily="18" charset="-127"/>
              </a:rPr>
              <a:t>화목제</a:t>
            </a:r>
            <a:r>
              <a:rPr lang="ko-KR" altLang="en-US" sz="2400" b="1" dirty="0" smtClean="0">
                <a:solidFill>
                  <a:srgbClr val="002060"/>
                </a:solidFill>
                <a:latin typeface="HY견고딕" pitchFamily="18" charset="-127"/>
                <a:ea typeface="HY견고딕" pitchFamily="18" charset="-127"/>
              </a:rPr>
              <a:t> 드리기를 마치고 만군의 </a:t>
            </a:r>
            <a:r>
              <a:rPr lang="ko-KR" altLang="en-US" sz="2400" b="1" dirty="0" smtClean="0">
                <a:solidFill>
                  <a:srgbClr val="00CC00"/>
                </a:solidFill>
                <a:latin typeface="HY견고딕" pitchFamily="18" charset="-127"/>
                <a:ea typeface="HY견고딕" pitchFamily="18" charset="-127"/>
              </a:rPr>
              <a:t>여호와의 이름으로 </a:t>
            </a:r>
            <a:r>
              <a:rPr lang="ko-KR" altLang="en-US" sz="2400" b="1" dirty="0" smtClean="0">
                <a:solidFill>
                  <a:srgbClr val="002060"/>
                </a:solidFill>
                <a:latin typeface="HY견고딕" pitchFamily="18" charset="-127"/>
                <a:ea typeface="HY견고딕" pitchFamily="18" charset="-127"/>
              </a:rPr>
              <a:t>백성에게 축복하고 모든 백성 곧 온 이스라엘 무리의 무론 남녀하고 떡 한 개와 고기 한 조각과 간 </a:t>
            </a:r>
            <a:r>
              <a:rPr lang="ko-KR" altLang="en-US" sz="2400" b="1" dirty="0" err="1" smtClean="0">
                <a:solidFill>
                  <a:srgbClr val="002060"/>
                </a:solidFill>
                <a:latin typeface="HY견고딕" pitchFamily="18" charset="-127"/>
                <a:ea typeface="HY견고딕" pitchFamily="18" charset="-127"/>
              </a:rPr>
              <a:t>포도떡</a:t>
            </a:r>
            <a:r>
              <a:rPr lang="ko-KR" altLang="en-US" sz="2400" b="1" dirty="0" smtClean="0">
                <a:solidFill>
                  <a:srgbClr val="002060"/>
                </a:solidFill>
                <a:latin typeface="HY견고딕" pitchFamily="18" charset="-127"/>
                <a:ea typeface="HY견고딕" pitchFamily="18" charset="-127"/>
              </a:rPr>
              <a:t> 한 덩이씩 나눠주매 모든 백성이 각기 집으로 돌아 가니라 </a:t>
            </a:r>
            <a:r>
              <a:rPr lang="en-US" altLang="ko-KR" sz="2400" b="1" dirty="0" smtClean="0">
                <a:solidFill>
                  <a:srgbClr val="002060"/>
                </a:solidFill>
                <a:latin typeface="HY견고딕" pitchFamily="18" charset="-127"/>
                <a:ea typeface="HY견고딕" pitchFamily="18" charset="-127"/>
              </a:rPr>
              <a:t/>
            </a:r>
            <a:br>
              <a:rPr lang="en-US" altLang="ko-KR" sz="2400" b="1" dirty="0" smtClean="0">
                <a:solidFill>
                  <a:srgbClr val="002060"/>
                </a:solidFill>
                <a:latin typeface="HY견고딕" pitchFamily="18" charset="-127"/>
                <a:ea typeface="HY견고딕" pitchFamily="18" charset="-127"/>
              </a:rPr>
            </a:br>
            <a:endParaRPr lang="en-US" altLang="ko-KR" sz="3200" b="1" dirty="0" smtClean="0">
              <a:solidFill>
                <a:srgbClr val="FF0000"/>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2" name="내용 개체 틀 2"/>
          <p:cNvSpPr>
            <a:spLocks noGrp="1"/>
          </p:cNvSpPr>
          <p:nvPr>
            <p:ph idx="4294967295"/>
          </p:nvPr>
        </p:nvSpPr>
        <p:spPr>
          <a:xfrm>
            <a:off x="395536" y="1196751"/>
            <a:ext cx="8285609" cy="4929411"/>
          </a:xfrm>
        </p:spPr>
        <p:txBody>
          <a:bodyPr/>
          <a:lstStyle/>
          <a:p>
            <a:pPr>
              <a:buFont typeface="Arial" charset="0"/>
              <a:buNone/>
            </a:pPr>
            <a:r>
              <a:rPr lang="en-US" altLang="ko-KR" b="1" dirty="0" smtClean="0">
                <a:solidFill>
                  <a:srgbClr val="FF0000"/>
                </a:solidFill>
                <a:latin typeface="HY견고딕" pitchFamily="18" charset="-127"/>
                <a:ea typeface="HY견고딕" pitchFamily="18" charset="-127"/>
              </a:rPr>
              <a:t>2. </a:t>
            </a:r>
            <a:r>
              <a:rPr lang="ko-KR" altLang="en-US" b="1" dirty="0" smtClean="0">
                <a:solidFill>
                  <a:srgbClr val="FF0000"/>
                </a:solidFill>
                <a:latin typeface="HY견고딕" pitchFamily="18" charset="-127"/>
                <a:ea typeface="HY견고딕" pitchFamily="18" charset="-127"/>
              </a:rPr>
              <a:t>삶의 첫 자리에 </a:t>
            </a:r>
            <a:r>
              <a:rPr lang="ko-KR" altLang="en-US" u="sng" dirty="0" smtClean="0">
                <a:solidFill>
                  <a:srgbClr val="0033CC"/>
                </a:solidFill>
                <a:latin typeface="HY견고딕" pitchFamily="18" charset="-127"/>
                <a:ea typeface="HY견고딕" pitchFamily="18" charset="-127"/>
              </a:rPr>
              <a:t>예배</a:t>
            </a:r>
            <a:r>
              <a:rPr lang="ko-KR" altLang="en-US" dirty="0" smtClean="0">
                <a:solidFill>
                  <a:srgbClr val="FF0000"/>
                </a:solidFill>
                <a:latin typeface="HY견고딕" pitchFamily="18" charset="-127"/>
                <a:ea typeface="HY견고딕" pitchFamily="18" charset="-127"/>
              </a:rPr>
              <a:t>를</a:t>
            </a:r>
            <a:r>
              <a:rPr lang="ko-KR" altLang="en-US" b="1" dirty="0" smtClean="0">
                <a:solidFill>
                  <a:srgbClr val="FF0000"/>
                </a:solidFill>
                <a:latin typeface="HY견고딕" pitchFamily="18" charset="-127"/>
                <a:ea typeface="HY견고딕" pitchFamily="18" charset="-127"/>
              </a:rPr>
              <a:t> 두라</a:t>
            </a:r>
            <a:r>
              <a:rPr lang="en-US" altLang="ko-KR" b="1" dirty="0" smtClean="0">
                <a:solidFill>
                  <a:srgbClr val="FF0000"/>
                </a:solidFill>
                <a:latin typeface="HY견고딕" pitchFamily="18" charset="-127"/>
                <a:ea typeface="HY견고딕" pitchFamily="18" charset="-127"/>
              </a:rPr>
              <a:t>(</a:t>
            </a:r>
            <a:r>
              <a:rPr lang="ko-KR" altLang="en-US" b="1" dirty="0" err="1" smtClean="0">
                <a:solidFill>
                  <a:srgbClr val="FF0000"/>
                </a:solidFill>
                <a:latin typeface="HY견고딕" pitchFamily="18" charset="-127"/>
                <a:ea typeface="HY견고딕" pitchFamily="18" charset="-127"/>
              </a:rPr>
              <a:t>삼하</a:t>
            </a:r>
            <a:r>
              <a:rPr lang="ko-KR" altLang="en-US" b="1" dirty="0" smtClean="0">
                <a:solidFill>
                  <a:srgbClr val="FF0000"/>
                </a:solidFill>
                <a:latin typeface="HY견고딕" pitchFamily="18" charset="-127"/>
                <a:ea typeface="HY견고딕" pitchFamily="18" charset="-127"/>
              </a:rPr>
              <a:t> </a:t>
            </a:r>
            <a:r>
              <a:rPr lang="en-US" altLang="ko-KR" b="1" dirty="0" smtClean="0">
                <a:solidFill>
                  <a:srgbClr val="FF0000"/>
                </a:solidFill>
                <a:latin typeface="HY견고딕" pitchFamily="18" charset="-127"/>
                <a:ea typeface="HY견고딕" pitchFamily="18" charset="-127"/>
              </a:rPr>
              <a:t>6:12-19)</a:t>
            </a:r>
            <a:endParaRPr lang="en-US" altLang="ko-KR" b="1" dirty="0" smtClean="0">
              <a:latin typeface="HY견고딕" pitchFamily="18" charset="-127"/>
              <a:ea typeface="HY견고딕" pitchFamily="18" charset="-127"/>
            </a:endParaRPr>
          </a:p>
          <a:p>
            <a:pPr>
              <a:buFont typeface="Arial" charset="0"/>
              <a:buNone/>
            </a:pPr>
            <a:r>
              <a:rPr lang="en-US" altLang="ko-KR" b="1" dirty="0" smtClean="0">
                <a:latin typeface="HY견고딕" pitchFamily="18" charset="-127"/>
                <a:ea typeface="HY견고딕" pitchFamily="18" charset="-127"/>
              </a:rPr>
              <a:t>  </a:t>
            </a:r>
          </a:p>
          <a:p>
            <a:pPr>
              <a:buFont typeface="Arial" charset="0"/>
              <a:buNone/>
            </a:pPr>
            <a:r>
              <a:rPr lang="en-US" altLang="ko-KR" b="1" dirty="0" smtClean="0">
                <a:solidFill>
                  <a:srgbClr val="00CC00"/>
                </a:solidFill>
                <a:latin typeface="HY견고딕" pitchFamily="18" charset="-127"/>
                <a:ea typeface="HY견고딕" pitchFamily="18" charset="-127"/>
              </a:rPr>
              <a:t>  </a:t>
            </a:r>
            <a:r>
              <a:rPr lang="ko-KR" altLang="en-US" b="1" dirty="0" smtClean="0">
                <a:solidFill>
                  <a:srgbClr val="00CC00"/>
                </a:solidFill>
                <a:latin typeface="HY견고딕" pitchFamily="18" charset="-127"/>
                <a:ea typeface="HY견고딕" pitchFamily="18" charset="-127"/>
              </a:rPr>
              <a:t>다윗은 자신의                                   </a:t>
            </a:r>
            <a:endParaRPr lang="en-US" altLang="ko-KR" b="1" dirty="0" smtClean="0">
              <a:solidFill>
                <a:srgbClr val="00CC00"/>
              </a:solidFill>
              <a:latin typeface="HY견고딕" pitchFamily="18" charset="-127"/>
              <a:ea typeface="HY견고딕" pitchFamily="18" charset="-127"/>
            </a:endParaRPr>
          </a:p>
          <a:p>
            <a:pPr>
              <a:buFont typeface="Arial" charset="0"/>
              <a:buNone/>
            </a:pPr>
            <a:r>
              <a:rPr lang="en-US" altLang="ko-KR" b="1" dirty="0" smtClean="0">
                <a:solidFill>
                  <a:srgbClr val="00CC00"/>
                </a:solidFill>
                <a:latin typeface="HY견고딕" pitchFamily="18" charset="-127"/>
                <a:ea typeface="HY견고딕" pitchFamily="18" charset="-127"/>
              </a:rPr>
              <a:t>  </a:t>
            </a:r>
            <a:r>
              <a:rPr lang="ko-KR" altLang="en-US" b="1" dirty="0" smtClean="0">
                <a:solidFill>
                  <a:srgbClr val="00CC00"/>
                </a:solidFill>
                <a:latin typeface="HY견고딕" pitchFamily="18" charset="-127"/>
                <a:ea typeface="HY견고딕" pitchFamily="18" charset="-127"/>
              </a:rPr>
              <a:t>삶과 사역에</a:t>
            </a:r>
            <a:endParaRPr lang="en-US" altLang="ko-KR" b="1" dirty="0" smtClean="0">
              <a:solidFill>
                <a:srgbClr val="00CC00"/>
              </a:solidFill>
              <a:latin typeface="HY견고딕" pitchFamily="18" charset="-127"/>
              <a:ea typeface="HY견고딕" pitchFamily="18" charset="-127"/>
            </a:endParaRPr>
          </a:p>
          <a:p>
            <a:pPr>
              <a:buFont typeface="Arial" charset="0"/>
              <a:buNone/>
            </a:pPr>
            <a:r>
              <a:rPr lang="en-US" altLang="ko-KR" b="1" dirty="0" smtClean="0">
                <a:solidFill>
                  <a:srgbClr val="00CC00"/>
                </a:solidFill>
                <a:latin typeface="HY견고딕" pitchFamily="18" charset="-127"/>
                <a:ea typeface="HY견고딕" pitchFamily="18" charset="-127"/>
              </a:rPr>
              <a:t> </a:t>
            </a:r>
            <a:r>
              <a:rPr lang="ko-KR" altLang="en-US" b="1" dirty="0" smtClean="0">
                <a:solidFill>
                  <a:srgbClr val="00CC00"/>
                </a:solidFill>
                <a:latin typeface="HY견고딕" pitchFamily="18" charset="-127"/>
                <a:ea typeface="HY견고딕" pitchFamily="18" charset="-127"/>
              </a:rPr>
              <a:t> </a:t>
            </a:r>
            <a:r>
              <a:rPr lang="ko-KR" altLang="en-US" b="1" dirty="0" smtClean="0">
                <a:solidFill>
                  <a:srgbClr val="FF0000"/>
                </a:solidFill>
                <a:latin typeface="HY견고딕" pitchFamily="18" charset="-127"/>
                <a:ea typeface="HY견고딕" pitchFamily="18" charset="-127"/>
              </a:rPr>
              <a:t>예배</a:t>
            </a:r>
            <a:r>
              <a:rPr lang="ko-KR" altLang="en-US" b="1" dirty="0" smtClean="0">
                <a:solidFill>
                  <a:srgbClr val="00CC00"/>
                </a:solidFill>
                <a:latin typeface="HY견고딕" pitchFamily="18" charset="-127"/>
                <a:ea typeface="HY견고딕" pitchFamily="18" charset="-127"/>
              </a:rPr>
              <a:t>를 가장</a:t>
            </a:r>
            <a:endParaRPr lang="en-US" altLang="ko-KR" b="1" dirty="0" smtClean="0">
              <a:solidFill>
                <a:srgbClr val="00CC00"/>
              </a:solidFill>
              <a:latin typeface="HY견고딕" pitchFamily="18" charset="-127"/>
              <a:ea typeface="HY견고딕" pitchFamily="18" charset="-127"/>
            </a:endParaRPr>
          </a:p>
          <a:p>
            <a:pPr>
              <a:buFont typeface="Arial" charset="0"/>
              <a:buNone/>
            </a:pPr>
            <a:r>
              <a:rPr lang="en-US" altLang="ko-KR" b="1" dirty="0" smtClean="0">
                <a:solidFill>
                  <a:srgbClr val="00CC00"/>
                </a:solidFill>
                <a:latin typeface="HY견고딕" pitchFamily="18" charset="-127"/>
                <a:ea typeface="HY견고딕" pitchFamily="18" charset="-127"/>
              </a:rPr>
              <a:t>  </a:t>
            </a:r>
            <a:r>
              <a:rPr lang="ko-KR" altLang="en-US" b="1" dirty="0" smtClean="0">
                <a:solidFill>
                  <a:srgbClr val="00CC00"/>
                </a:solidFill>
                <a:latin typeface="HY견고딕" pitchFamily="18" charset="-127"/>
                <a:ea typeface="HY견고딕" pitchFamily="18" charset="-127"/>
              </a:rPr>
              <a:t>첫 자리에 </a:t>
            </a:r>
            <a:endParaRPr lang="en-US" altLang="ko-KR" b="1" dirty="0" smtClean="0">
              <a:solidFill>
                <a:srgbClr val="00CC00"/>
              </a:solidFill>
              <a:latin typeface="HY견고딕" pitchFamily="18" charset="-127"/>
              <a:ea typeface="HY견고딕" pitchFamily="18" charset="-127"/>
            </a:endParaRPr>
          </a:p>
          <a:p>
            <a:pPr>
              <a:buFont typeface="Arial" charset="0"/>
              <a:buNone/>
            </a:pPr>
            <a:r>
              <a:rPr lang="en-US" altLang="ko-KR" b="1" dirty="0" smtClean="0">
                <a:solidFill>
                  <a:srgbClr val="00CC00"/>
                </a:solidFill>
                <a:latin typeface="HY견고딕" pitchFamily="18" charset="-127"/>
                <a:ea typeface="HY견고딕" pitchFamily="18" charset="-127"/>
              </a:rPr>
              <a:t>  </a:t>
            </a:r>
            <a:r>
              <a:rPr lang="ko-KR" altLang="en-US" b="1" dirty="0" smtClean="0">
                <a:solidFill>
                  <a:srgbClr val="33CC33"/>
                </a:solidFill>
                <a:latin typeface="HY견고딕" pitchFamily="18" charset="-127"/>
                <a:ea typeface="HY견고딕" pitchFamily="18" charset="-127"/>
              </a:rPr>
              <a:t>둔 사람이었다</a:t>
            </a:r>
            <a:r>
              <a:rPr lang="en-US" altLang="ko-KR" b="1" dirty="0" smtClean="0">
                <a:solidFill>
                  <a:srgbClr val="33CC33"/>
                </a:solidFill>
                <a:latin typeface="HY견고딕" pitchFamily="18" charset="-127"/>
                <a:ea typeface="HY견고딕" pitchFamily="18" charset="-127"/>
              </a:rPr>
              <a:t>.</a:t>
            </a:r>
            <a:endParaRPr lang="ko-KR" altLang="en-US" dirty="0" smtClean="0">
              <a:solidFill>
                <a:srgbClr val="33CC33"/>
              </a:solidFill>
              <a:latin typeface="HY견고딕" pitchFamily="18" charset="-127"/>
              <a:ea typeface="HY견고딕" pitchFamily="18" charset="-127"/>
            </a:endParaRPr>
          </a:p>
          <a:p>
            <a:pPr>
              <a:buFont typeface="Arial" charset="0"/>
              <a:buNone/>
            </a:pPr>
            <a:r>
              <a:rPr lang="en-US" altLang="ko-KR" b="1" dirty="0" smtClean="0">
                <a:solidFill>
                  <a:srgbClr val="00FF00"/>
                </a:solidFill>
                <a:latin typeface="HY견고딕" pitchFamily="18" charset="-127"/>
                <a:ea typeface="HY견고딕" pitchFamily="18" charset="-127"/>
              </a:rPr>
              <a:t>   </a:t>
            </a:r>
          </a:p>
        </p:txBody>
      </p:sp>
      <p:sp>
        <p:nvSpPr>
          <p:cNvPr id="13" name="모서리가 둥근 직사각형 12"/>
          <p:cNvSpPr/>
          <p:nvPr/>
        </p:nvSpPr>
        <p:spPr>
          <a:xfrm>
            <a:off x="5076056" y="1988840"/>
            <a:ext cx="3888432" cy="417646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Bef>
                <a:spcPct val="20000"/>
              </a:spcBef>
              <a:defRPr/>
            </a:pPr>
            <a:r>
              <a:rPr lang="ko-KR" altLang="en-US" sz="3200" b="1" dirty="0">
                <a:solidFill>
                  <a:srgbClr val="000000"/>
                </a:solidFill>
                <a:latin typeface="HY견고딕" pitchFamily="18" charset="-127"/>
                <a:ea typeface="HY견고딕" pitchFamily="18" charset="-127"/>
                <a:cs typeface="Arial" pitchFamily="34" charset="0"/>
              </a:rPr>
              <a:t>   </a:t>
            </a:r>
            <a:r>
              <a:rPr lang="ko-KR" altLang="en-US" sz="3200" b="1" dirty="0" smtClean="0">
                <a:solidFill>
                  <a:srgbClr val="000000"/>
                </a:solidFill>
                <a:latin typeface="HY견고딕" pitchFamily="18" charset="-127"/>
                <a:ea typeface="HY견고딕" pitchFamily="18" charset="-127"/>
                <a:cs typeface="Arial" pitchFamily="34" charset="0"/>
              </a:rPr>
              <a:t>예배를 </a:t>
            </a:r>
            <a:r>
              <a:rPr lang="ko-KR" altLang="en-US" sz="3200" b="1" dirty="0" smtClean="0">
                <a:solidFill>
                  <a:prstClr val="black"/>
                </a:solidFill>
                <a:latin typeface="HY견고딕" pitchFamily="18" charset="-127"/>
                <a:ea typeface="HY견고딕" pitchFamily="18" charset="-127"/>
                <a:cs typeface="Arial" pitchFamily="34" charset="0"/>
              </a:rPr>
              <a:t>사역과 삶의  첫 자리에 두는 사람이 승리한다</a:t>
            </a:r>
            <a:r>
              <a:rPr lang="en-US" altLang="ko-KR" sz="3200" b="1" dirty="0">
                <a:solidFill>
                  <a:prstClr val="black"/>
                </a:solidFill>
                <a:latin typeface="HY견고딕" pitchFamily="18" charset="-127"/>
                <a:ea typeface="HY견고딕" pitchFamily="18" charset="-127"/>
                <a:cs typeface="Arial" pitchFamily="34" charset="0"/>
              </a:rPr>
              <a:t>.</a:t>
            </a:r>
            <a:r>
              <a:rPr lang="ko-KR" altLang="en-US" sz="3200" b="1" dirty="0">
                <a:solidFill>
                  <a:prstClr val="black"/>
                </a:solidFill>
                <a:latin typeface="HY견고딕" pitchFamily="18" charset="-127"/>
                <a:ea typeface="HY견고딕" pitchFamily="18" charset="-127"/>
                <a:cs typeface="Arial" pitchFamily="34" charset="0"/>
              </a:rPr>
              <a:t> </a:t>
            </a:r>
            <a:r>
              <a:rPr lang="en-US" altLang="ko-KR" sz="3200" b="1" dirty="0">
                <a:solidFill>
                  <a:prstClr val="black"/>
                </a:solidFill>
                <a:latin typeface="HY견고딕" pitchFamily="18" charset="-127"/>
                <a:ea typeface="HY견고딕" pitchFamily="18" charset="-127"/>
                <a:cs typeface="Arial" pitchFamily="34" charset="0"/>
              </a:rPr>
              <a:t>(</a:t>
            </a:r>
            <a:r>
              <a:rPr lang="ko-KR" altLang="en-US" sz="3200" b="1" dirty="0" smtClean="0">
                <a:solidFill>
                  <a:prstClr val="black"/>
                </a:solidFill>
                <a:latin typeface="HY견고딕" pitchFamily="18" charset="-127"/>
                <a:ea typeface="HY견고딕" pitchFamily="18" charset="-127"/>
                <a:cs typeface="Arial" pitchFamily="34" charset="0"/>
              </a:rPr>
              <a:t>하나님과의 </a:t>
            </a:r>
            <a:r>
              <a:rPr lang="ko-KR" altLang="en-US" sz="3200" b="1" dirty="0">
                <a:solidFill>
                  <a:prstClr val="black"/>
                </a:solidFill>
                <a:latin typeface="HY견고딕" pitchFamily="18" charset="-127"/>
                <a:ea typeface="HY견고딕" pitchFamily="18" charset="-127"/>
                <a:cs typeface="Arial" pitchFamily="34" charset="0"/>
              </a:rPr>
              <a:t>친밀성</a:t>
            </a:r>
            <a:r>
              <a:rPr lang="en-US" altLang="ko-KR" sz="3200" b="1" dirty="0">
                <a:solidFill>
                  <a:prstClr val="black"/>
                </a:solidFill>
                <a:latin typeface="HY견고딕" pitchFamily="18" charset="-127"/>
                <a:ea typeface="HY견고딕" pitchFamily="18" charset="-127"/>
                <a:cs typeface="Arial" pitchFamily="34" charset="0"/>
              </a:rPr>
              <a:t>) </a:t>
            </a:r>
            <a:r>
              <a:rPr lang="en-US" altLang="ko-KR" sz="2800" b="1" dirty="0">
                <a:solidFill>
                  <a:srgbClr val="6C2112"/>
                </a:solidFill>
                <a:latin typeface="HY견고딕" pitchFamily="18" charset="-127"/>
                <a:ea typeface="HY견고딕" pitchFamily="18" charset="-127"/>
                <a:cs typeface="Arial" pitchFamily="34" charset="0"/>
              </a:rPr>
              <a:t>(</a:t>
            </a:r>
            <a:r>
              <a:rPr lang="ko-KR" altLang="en-US" sz="2800" b="1" dirty="0">
                <a:solidFill>
                  <a:srgbClr val="6C2112"/>
                </a:solidFill>
                <a:latin typeface="HY견고딕" pitchFamily="18" charset="-127"/>
                <a:ea typeface="HY견고딕" pitchFamily="18" charset="-127"/>
                <a:cs typeface="Arial" pitchFamily="34" charset="0"/>
              </a:rPr>
              <a:t>부활하신 </a:t>
            </a:r>
            <a:r>
              <a:rPr lang="ko-KR" altLang="en-US" sz="2800" b="1" dirty="0" smtClean="0">
                <a:solidFill>
                  <a:srgbClr val="6C2112"/>
                </a:solidFill>
                <a:latin typeface="HY견고딕" pitchFamily="18" charset="-127"/>
                <a:ea typeface="HY견고딕" pitchFamily="18" charset="-127"/>
                <a:cs typeface="Arial" pitchFamily="34" charset="0"/>
              </a:rPr>
              <a:t>예수님이 </a:t>
            </a:r>
            <a:r>
              <a:rPr lang="ko-KR" altLang="en-US" sz="2800" b="1" dirty="0">
                <a:solidFill>
                  <a:srgbClr val="6C2112"/>
                </a:solidFill>
                <a:latin typeface="HY견고딕" pitchFamily="18" charset="-127"/>
                <a:ea typeface="HY견고딕" pitchFamily="18" charset="-127"/>
                <a:cs typeface="Arial" pitchFamily="34" charset="0"/>
              </a:rPr>
              <a:t>경배 받은 </a:t>
            </a:r>
            <a:r>
              <a:rPr lang="ko-KR" altLang="en-US" sz="2800" b="1" dirty="0" smtClean="0">
                <a:solidFill>
                  <a:srgbClr val="6C2112"/>
                </a:solidFill>
                <a:latin typeface="HY견고딕" pitchFamily="18" charset="-127"/>
                <a:ea typeface="HY견고딕" pitchFamily="18" charset="-127"/>
                <a:cs typeface="Arial" pitchFamily="34" charset="0"/>
              </a:rPr>
              <a:t>후에야 </a:t>
            </a:r>
            <a:r>
              <a:rPr lang="ko-KR" altLang="en-US" sz="2800" b="1" dirty="0">
                <a:solidFill>
                  <a:srgbClr val="6C2112"/>
                </a:solidFill>
                <a:latin typeface="HY견고딕" pitchFamily="18" charset="-127"/>
                <a:ea typeface="HY견고딕" pitchFamily="18" charset="-127"/>
                <a:cs typeface="Arial" pitchFamily="34" charset="0"/>
              </a:rPr>
              <a:t>선교명령을 주심 </a:t>
            </a:r>
            <a:r>
              <a:rPr lang="en-US" altLang="ko-KR" sz="2800" b="1" dirty="0">
                <a:solidFill>
                  <a:srgbClr val="6C2112"/>
                </a:solidFill>
                <a:latin typeface="HY견고딕" pitchFamily="18" charset="-127"/>
                <a:ea typeface="HY견고딕" pitchFamily="18" charset="-127"/>
                <a:cs typeface="Arial" pitchFamily="34" charset="0"/>
              </a:rPr>
              <a:t>(</a:t>
            </a:r>
            <a:r>
              <a:rPr lang="ko-KR" altLang="en-US" sz="2800" b="1" dirty="0">
                <a:solidFill>
                  <a:srgbClr val="6C2112"/>
                </a:solidFill>
                <a:latin typeface="HY견고딕" pitchFamily="18" charset="-127"/>
                <a:ea typeface="HY견고딕" pitchFamily="18" charset="-127"/>
                <a:cs typeface="Arial" pitchFamily="34" charset="0"/>
              </a:rPr>
              <a:t>마 </a:t>
            </a:r>
            <a:r>
              <a:rPr lang="en-US" altLang="ko-KR" sz="2800" b="1" dirty="0" smtClean="0">
                <a:solidFill>
                  <a:srgbClr val="6C2112"/>
                </a:solidFill>
                <a:latin typeface="HY견고딕" pitchFamily="18" charset="-127"/>
                <a:ea typeface="HY견고딕" pitchFamily="18" charset="-127"/>
                <a:cs typeface="Arial" pitchFamily="34" charset="0"/>
              </a:rPr>
              <a:t>28:17-19</a:t>
            </a:r>
            <a:r>
              <a:rPr lang="en-US" altLang="ko-KR" sz="2800" b="1" dirty="0">
                <a:solidFill>
                  <a:srgbClr val="6C2112"/>
                </a:solidFill>
                <a:latin typeface="HY견고딕" pitchFamily="18" charset="-127"/>
                <a:ea typeface="HY견고딕" pitchFamily="18" charset="-127"/>
                <a:cs typeface="Arial" pitchFamily="34" charset="0"/>
              </a:rPr>
              <a:t>)</a:t>
            </a:r>
            <a:r>
              <a:rPr lang="ko-KR" altLang="en-US" sz="2800" b="1" dirty="0">
                <a:solidFill>
                  <a:srgbClr val="6C2112"/>
                </a:solidFill>
                <a:latin typeface="HY견고딕" pitchFamily="18" charset="-127"/>
                <a:ea typeface="HY견고딕" pitchFamily="18" charset="-127"/>
                <a:cs typeface="Arial" pitchFamily="34" charset="0"/>
              </a:rPr>
              <a:t>  </a:t>
            </a:r>
            <a:endParaRPr lang="en-US" altLang="ko-KR" sz="3200" b="1" dirty="0">
              <a:solidFill>
                <a:srgbClr val="6C2112"/>
              </a:solidFill>
              <a:latin typeface="HY견고딕" pitchFamily="18" charset="-127"/>
              <a:ea typeface="HY견고딕" pitchFamily="18" charset="-127"/>
              <a:cs typeface="Arial" pitchFamily="34" charset="0"/>
            </a:endParaRPr>
          </a:p>
        </p:txBody>
      </p:sp>
      <p:sp>
        <p:nvSpPr>
          <p:cNvPr id="14" name="오른쪽 화살표 13"/>
          <p:cNvSpPr/>
          <p:nvPr/>
        </p:nvSpPr>
        <p:spPr>
          <a:xfrm>
            <a:off x="3930774" y="3068960"/>
            <a:ext cx="857250" cy="7143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sz="1800" b="1">
              <a:solidFill>
                <a:prstClr val="white"/>
              </a:solidFill>
              <a:latin typeface="HY견고딕" pitchFamily="18" charset="-127"/>
              <a:ea typeface="HY견고딕" pitchFamily="18" charset="-127"/>
            </a:endParaRPr>
          </a:p>
        </p:txBody>
      </p:sp>
      <p:pic>
        <p:nvPicPr>
          <p:cNvPr id="10" name="그림 9" descr="222.jpg"/>
          <p:cNvPicPr>
            <a:picLocks noChangeAspect="1"/>
          </p:cNvPicPr>
          <p:nvPr/>
        </p:nvPicPr>
        <p:blipFill>
          <a:blip r:embed="rId5" cstate="print"/>
          <a:stretch>
            <a:fillRect/>
          </a:stretch>
        </p:blipFill>
        <p:spPr>
          <a:xfrm>
            <a:off x="3000364" y="4500570"/>
            <a:ext cx="1998470" cy="1802250"/>
          </a:xfrm>
          <a:prstGeom prst="rect">
            <a:avLst/>
          </a:prstGeom>
          <a:ln w="38100">
            <a:solidFill>
              <a:schemeClr val="bg1"/>
            </a:solidFill>
          </a:ln>
        </p:spPr>
      </p:pic>
      <p:sp>
        <p:nvSpPr>
          <p:cNvPr id="15"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xEl>
                                              <p:pRg st="2" end="2"/>
                                            </p:txEl>
                                          </p:spTgt>
                                        </p:tgtEl>
                                        <p:attrNameLst>
                                          <p:attrName>style.visibility</p:attrName>
                                        </p:attrNameLst>
                                      </p:cBhvr>
                                      <p:to>
                                        <p:strVal val="visible"/>
                                      </p:to>
                                    </p:set>
                                    <p:anim calcmode="lin" valueType="num">
                                      <p:cBhvr additive="base">
                                        <p:cTn id="7"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2">
                                            <p:txEl>
                                              <p:pRg st="3" end="3"/>
                                            </p:txEl>
                                          </p:spTgt>
                                        </p:tgtEl>
                                        <p:attrNameLst>
                                          <p:attrName>style.visibility</p:attrName>
                                        </p:attrNameLst>
                                      </p:cBhvr>
                                      <p:to>
                                        <p:strVal val="visible"/>
                                      </p:to>
                                    </p:set>
                                    <p:anim calcmode="lin" valueType="num">
                                      <p:cBhvr additive="base">
                                        <p:cTn id="11" dur="500" fill="hold"/>
                                        <p:tgtEl>
                                          <p:spTgt spid="1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2">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2">
                                            <p:txEl>
                                              <p:pRg st="4" end="4"/>
                                            </p:txEl>
                                          </p:spTgt>
                                        </p:tgtEl>
                                        <p:attrNameLst>
                                          <p:attrName>style.visibility</p:attrName>
                                        </p:attrNameLst>
                                      </p:cBhvr>
                                      <p:to>
                                        <p:strVal val="visible"/>
                                      </p:to>
                                    </p:set>
                                    <p:anim calcmode="lin" valueType="num">
                                      <p:cBhvr additive="base">
                                        <p:cTn id="15" dur="500" fill="hold"/>
                                        <p:tgtEl>
                                          <p:spTgt spid="1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2">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2">
                                            <p:txEl>
                                              <p:pRg st="5" end="5"/>
                                            </p:txEl>
                                          </p:spTgt>
                                        </p:tgtEl>
                                        <p:attrNameLst>
                                          <p:attrName>style.visibility</p:attrName>
                                        </p:attrNameLst>
                                      </p:cBhvr>
                                      <p:to>
                                        <p:strVal val="visible"/>
                                      </p:to>
                                    </p:set>
                                    <p:anim calcmode="lin" valueType="num">
                                      <p:cBhvr additive="base">
                                        <p:cTn id="19" dur="500" fill="hold"/>
                                        <p:tgtEl>
                                          <p:spTgt spid="1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2">
                                            <p:txEl>
                                              <p:pRg st="6" end="6"/>
                                            </p:txEl>
                                          </p:spTgt>
                                        </p:tgtEl>
                                        <p:attrNameLst>
                                          <p:attrName>style.visibility</p:attrName>
                                        </p:attrNameLst>
                                      </p:cBhvr>
                                      <p:to>
                                        <p:strVal val="visible"/>
                                      </p:to>
                                    </p:set>
                                    <p:anim calcmode="lin" valueType="num">
                                      <p:cBhvr additive="base">
                                        <p:cTn id="23" dur="500" fill="hold"/>
                                        <p:tgtEl>
                                          <p:spTgt spid="12">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8" presetClass="entr" presetSubtype="16"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diamond(in)">
                                      <p:cBhvr>
                                        <p:cTn id="29" dur="2000"/>
                                        <p:tgtEl>
                                          <p:spTgt spid="10"/>
                                        </p:tgtEl>
                                      </p:cBhvr>
                                    </p:animEffect>
                                  </p:childTnLst>
                                </p:cTn>
                              </p:par>
                              <p:par>
                                <p:cTn id="30" presetID="43" presetClass="entr" presetSubtype="0" fill="hold" grpId="0"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100"/>
                                        <p:tgtEl>
                                          <p:spTgt spid="14"/>
                                        </p:tgtEl>
                                      </p:cBhvr>
                                    </p:animEffect>
                                    <p:anim calcmode="lin" valueType="num">
                                      <p:cBhvr>
                                        <p:cTn id="33" dur="400" fill="hold"/>
                                        <p:tgtEl>
                                          <p:spTgt spid="14"/>
                                        </p:tgtEl>
                                        <p:attrNameLst>
                                          <p:attrName>ppt_x</p:attrName>
                                        </p:attrNameLst>
                                      </p:cBhvr>
                                      <p:tavLst>
                                        <p:tav tm="0">
                                          <p:val>
                                            <p:strVal val="#ppt_x"/>
                                          </p:val>
                                        </p:tav>
                                        <p:tav tm="100000">
                                          <p:val>
                                            <p:strVal val="#ppt_x"/>
                                          </p:val>
                                        </p:tav>
                                      </p:tavLst>
                                    </p:anim>
                                    <p:anim calcmode="lin" valueType="num">
                                      <p:cBhvr>
                                        <p:cTn id="34" dur="400" fill="hold"/>
                                        <p:tgtEl>
                                          <p:spTgt spid="14"/>
                                        </p:tgtEl>
                                        <p:attrNameLst>
                                          <p:attrName>ppt_y</p:attrName>
                                        </p:attrNameLst>
                                      </p:cBhvr>
                                      <p:tavLst>
                                        <p:tav tm="0">
                                          <p:val>
                                            <p:strVal val="#ppt_y+0.31"/>
                                          </p:val>
                                        </p:tav>
                                        <p:tav tm="100000">
                                          <p:val>
                                            <p:strVal val="#ppt_y+0.31"/>
                                          </p:val>
                                        </p:tav>
                                      </p:tavLst>
                                    </p:anim>
                                    <p:anim calcmode="lin" valueType="num">
                                      <p:cBhvr>
                                        <p:cTn id="35" dur="600" decel="50000" fill="hold">
                                          <p:stCondLst>
                                            <p:cond delay="400"/>
                                          </p:stCondLst>
                                        </p:cTn>
                                        <p:tgtEl>
                                          <p:spTgt spid="1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6" dur="600" decel="50000" fill="hold">
                                          <p:stCondLst>
                                            <p:cond delay="400"/>
                                          </p:stCondLst>
                                        </p:cTn>
                                        <p:tgtEl>
                                          <p:spTgt spid="1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0"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wedge">
                                      <p:cBhvr>
                                        <p:cTn id="4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2" name="제목 1"/>
          <p:cNvSpPr>
            <a:spLocks noGrp="1"/>
          </p:cNvSpPr>
          <p:nvPr>
            <p:ph type="title" idx="4294967295"/>
          </p:nvPr>
        </p:nvSpPr>
        <p:spPr>
          <a:xfrm>
            <a:off x="539553" y="1268760"/>
            <a:ext cx="8318698" cy="5089178"/>
          </a:xfrm>
          <a:solidFill>
            <a:srgbClr val="FFC000"/>
          </a:solidFill>
        </p:spPr>
        <p:txBody>
          <a:bodyPr/>
          <a:lstStyle/>
          <a:p>
            <a:pPr algn="l"/>
            <a:r>
              <a:rPr lang="ko-KR" altLang="en-US" sz="2400" b="1" dirty="0" smtClean="0">
                <a:solidFill>
                  <a:srgbClr val="86041A"/>
                </a:solidFill>
                <a:latin typeface="HY견고딕" pitchFamily="18" charset="-127"/>
                <a:ea typeface="HY견고딕" pitchFamily="18" charset="-127"/>
              </a:rPr>
              <a:t>열상 </a:t>
            </a:r>
            <a:r>
              <a:rPr lang="en-US" altLang="ko-KR" sz="2400" b="1" dirty="0" smtClean="0">
                <a:solidFill>
                  <a:srgbClr val="86041A"/>
                </a:solidFill>
                <a:latin typeface="HY견고딕" pitchFamily="18" charset="-127"/>
                <a:ea typeface="HY견고딕" pitchFamily="18" charset="-127"/>
              </a:rPr>
              <a:t>2:2-3</a:t>
            </a:r>
            <a:br>
              <a:rPr lang="en-US" altLang="ko-KR" sz="2400" b="1" dirty="0" smtClean="0">
                <a:solidFill>
                  <a:srgbClr val="86041A"/>
                </a:solidFill>
                <a:latin typeface="HY견고딕" pitchFamily="18" charset="-127"/>
                <a:ea typeface="HY견고딕" pitchFamily="18" charset="-127"/>
              </a:rPr>
            </a:br>
            <a:r>
              <a:rPr lang="en-US" altLang="ko-KR" sz="2400" b="1" dirty="0" smtClean="0">
                <a:solidFill>
                  <a:srgbClr val="86041A"/>
                </a:solidFill>
                <a:latin typeface="HY견고딕" pitchFamily="18" charset="-127"/>
                <a:ea typeface="HY견고딕" pitchFamily="18" charset="-127"/>
              </a:rPr>
              <a:t>2:2-3, </a:t>
            </a:r>
            <a:r>
              <a:rPr lang="ko-KR" altLang="en-US" sz="2400" b="1" dirty="0" smtClean="0">
                <a:latin typeface="HY견고딕" pitchFamily="18" charset="-127"/>
                <a:ea typeface="HY견고딕" pitchFamily="18" charset="-127"/>
              </a:rPr>
              <a:t>내가 이제  세상 모든 사람의 길로 가게 </a:t>
            </a:r>
            <a:r>
              <a:rPr lang="ko-KR" altLang="en-US" sz="2400" b="1" dirty="0" err="1" smtClean="0">
                <a:latin typeface="HY견고딕" pitchFamily="18" charset="-127"/>
                <a:ea typeface="HY견고딕" pitchFamily="18" charset="-127"/>
              </a:rPr>
              <a:t>되었노니</a:t>
            </a:r>
            <a:r>
              <a:rPr lang="ko-KR" altLang="en-US" sz="2400" b="1" dirty="0" smtClean="0">
                <a:latin typeface="HY견고딕" pitchFamily="18" charset="-127"/>
                <a:ea typeface="HY견고딕" pitchFamily="18" charset="-127"/>
              </a:rPr>
              <a:t> 너는 힘써 대장부가 되고 네 하나님 </a:t>
            </a:r>
            <a:r>
              <a:rPr lang="ko-KR" altLang="en-US" sz="2400" b="1" u="sng" dirty="0" smtClean="0">
                <a:solidFill>
                  <a:srgbClr val="00CC00"/>
                </a:solidFill>
                <a:latin typeface="HY견고딕" pitchFamily="18" charset="-127"/>
                <a:ea typeface="HY견고딕" pitchFamily="18" charset="-127"/>
              </a:rPr>
              <a:t>여호와의 명을 </a:t>
            </a:r>
            <a:r>
              <a:rPr lang="ko-KR" altLang="en-US" sz="2400" b="1" u="sng" dirty="0" smtClean="0">
                <a:solidFill>
                  <a:srgbClr val="FF3300"/>
                </a:solidFill>
                <a:latin typeface="HY견고딕" pitchFamily="18" charset="-127"/>
                <a:ea typeface="HY견고딕" pitchFamily="18" charset="-127"/>
              </a:rPr>
              <a:t>지켜 그 길로 행하</a:t>
            </a:r>
            <a:r>
              <a:rPr lang="ko-KR" altLang="en-US" sz="2400" b="1" u="sng" dirty="0" smtClean="0">
                <a:solidFill>
                  <a:srgbClr val="00CC00"/>
                </a:solidFill>
                <a:latin typeface="HY견고딕" pitchFamily="18" charset="-127"/>
                <a:ea typeface="HY견고딕" pitchFamily="18" charset="-127"/>
              </a:rPr>
              <a:t>여 그 법률과 계명과 </a:t>
            </a:r>
            <a:r>
              <a:rPr lang="ko-KR" altLang="en-US" sz="2400" b="1" u="sng" dirty="0" err="1" smtClean="0">
                <a:solidFill>
                  <a:srgbClr val="00CC00"/>
                </a:solidFill>
                <a:latin typeface="HY견고딕" pitchFamily="18" charset="-127"/>
                <a:ea typeface="HY견고딕" pitchFamily="18" charset="-127"/>
              </a:rPr>
              <a:t>율례와</a:t>
            </a:r>
            <a:r>
              <a:rPr lang="ko-KR" altLang="en-US" sz="2400" b="1" u="sng" dirty="0" smtClean="0">
                <a:solidFill>
                  <a:srgbClr val="00CC00"/>
                </a:solidFill>
                <a:latin typeface="HY견고딕" pitchFamily="18" charset="-127"/>
                <a:ea typeface="HY견고딕" pitchFamily="18" charset="-127"/>
              </a:rPr>
              <a:t> 증거를 모세의 율법에 </a:t>
            </a:r>
            <a:r>
              <a:rPr lang="ko-KR" altLang="en-US" sz="2400" b="1" u="sng" dirty="0" smtClean="0">
                <a:solidFill>
                  <a:srgbClr val="FF3300"/>
                </a:solidFill>
                <a:latin typeface="HY견고딕" pitchFamily="18" charset="-127"/>
                <a:ea typeface="HY견고딕" pitchFamily="18" charset="-127"/>
              </a:rPr>
              <a:t>기록된 대로 지키라 </a:t>
            </a:r>
            <a:r>
              <a:rPr lang="ko-KR" altLang="en-US" sz="2400" b="1" dirty="0" smtClean="0">
                <a:solidFill>
                  <a:srgbClr val="86041A"/>
                </a:solidFill>
                <a:latin typeface="HY견고딕" pitchFamily="18" charset="-127"/>
                <a:ea typeface="HY견고딕" pitchFamily="18" charset="-127"/>
              </a:rPr>
              <a:t>그리하면 네가 무릇 무엇을 하든지 어디로 가든지 형통할지라</a:t>
            </a:r>
            <a:r>
              <a:rPr lang="en-US" altLang="ko-KR" sz="2400" b="1" dirty="0" smtClean="0">
                <a:latin typeface="HY견고딕" pitchFamily="18" charset="-127"/>
                <a:ea typeface="HY견고딕" pitchFamily="18" charset="-127"/>
              </a:rPr>
              <a:t/>
            </a:r>
            <a:br>
              <a:rPr lang="en-US" altLang="ko-KR" sz="2400" b="1" dirty="0" smtClean="0">
                <a:latin typeface="HY견고딕" pitchFamily="18" charset="-127"/>
                <a:ea typeface="HY견고딕" pitchFamily="18" charset="-127"/>
              </a:rPr>
            </a:br>
            <a:r>
              <a:rPr lang="ko-KR" altLang="en-US" sz="2400" b="1" dirty="0" smtClean="0">
                <a:solidFill>
                  <a:srgbClr val="86041A"/>
                </a:solidFill>
                <a:latin typeface="HY견고딕" pitchFamily="18" charset="-127"/>
                <a:ea typeface="HY견고딕" pitchFamily="18" charset="-127"/>
              </a:rPr>
              <a:t> </a:t>
            </a:r>
            <a:r>
              <a:rPr lang="en-US" altLang="ko-KR" sz="2400" b="1" dirty="0" smtClean="0">
                <a:solidFill>
                  <a:srgbClr val="86041A"/>
                </a:solidFill>
                <a:latin typeface="HY견고딕" pitchFamily="18" charset="-127"/>
                <a:ea typeface="HY견고딕" pitchFamily="18" charset="-127"/>
              </a:rPr>
              <a:t/>
            </a:r>
            <a:br>
              <a:rPr lang="en-US" altLang="ko-KR" sz="2400" b="1" dirty="0" smtClean="0">
                <a:solidFill>
                  <a:srgbClr val="86041A"/>
                </a:solidFill>
                <a:latin typeface="HY견고딕" pitchFamily="18" charset="-127"/>
                <a:ea typeface="HY견고딕" pitchFamily="18" charset="-127"/>
              </a:rPr>
            </a:br>
            <a:r>
              <a:rPr lang="ko-KR" altLang="en-US" sz="2400" b="1" dirty="0" smtClean="0">
                <a:solidFill>
                  <a:srgbClr val="86041A"/>
                </a:solidFill>
                <a:latin typeface="HY견고딕" pitchFamily="18" charset="-127"/>
                <a:ea typeface="HY견고딕" pitchFamily="18" charset="-127"/>
              </a:rPr>
              <a:t>시편 </a:t>
            </a:r>
            <a:r>
              <a:rPr lang="en-US" altLang="ko-KR" sz="2400" b="1" dirty="0" smtClean="0">
                <a:solidFill>
                  <a:srgbClr val="86041A"/>
                </a:solidFill>
                <a:latin typeface="HY견고딕" pitchFamily="18" charset="-127"/>
                <a:ea typeface="HY견고딕" pitchFamily="18" charset="-127"/>
              </a:rPr>
              <a:t>1</a:t>
            </a:r>
            <a:r>
              <a:rPr lang="ko-KR" altLang="en-US" sz="2400" b="1" dirty="0" smtClean="0">
                <a:solidFill>
                  <a:srgbClr val="86041A"/>
                </a:solidFill>
                <a:latin typeface="HY견고딕" pitchFamily="18" charset="-127"/>
                <a:ea typeface="HY견고딕" pitchFamily="18" charset="-127"/>
              </a:rPr>
              <a:t>편 </a:t>
            </a:r>
            <a:r>
              <a:rPr lang="en-US" altLang="ko-KR" sz="2400" b="1" dirty="0" smtClean="0">
                <a:solidFill>
                  <a:srgbClr val="86041A"/>
                </a:solidFill>
                <a:latin typeface="HY견고딕" pitchFamily="18" charset="-127"/>
                <a:ea typeface="HY견고딕" pitchFamily="18" charset="-127"/>
              </a:rPr>
              <a:t>1-3,</a:t>
            </a:r>
            <a:r>
              <a:rPr lang="en-US" altLang="ko-KR" sz="2400" b="1" dirty="0" smtClean="0">
                <a:latin typeface="HY견고딕" pitchFamily="18" charset="-127"/>
                <a:ea typeface="HY견고딕" pitchFamily="18" charset="-127"/>
              </a:rPr>
              <a:t/>
            </a:r>
            <a:br>
              <a:rPr lang="en-US" altLang="ko-KR" sz="2400" b="1" dirty="0" smtClean="0">
                <a:latin typeface="HY견고딕" pitchFamily="18" charset="-127"/>
                <a:ea typeface="HY견고딕" pitchFamily="18" charset="-127"/>
              </a:rPr>
            </a:br>
            <a:r>
              <a:rPr lang="ko-KR" altLang="en-US" sz="2400" b="1" dirty="0" err="1" smtClean="0">
                <a:latin typeface="HY견고딕" pitchFamily="18" charset="-127"/>
                <a:ea typeface="HY견고딕" pitchFamily="18" charset="-127"/>
              </a:rPr>
              <a:t>복있는</a:t>
            </a:r>
            <a:r>
              <a:rPr lang="ko-KR" altLang="en-US" sz="2400" b="1" dirty="0" smtClean="0">
                <a:latin typeface="HY견고딕" pitchFamily="18" charset="-127"/>
                <a:ea typeface="HY견고딕" pitchFamily="18" charset="-127"/>
              </a:rPr>
              <a:t> 사람은 </a:t>
            </a:r>
            <a:r>
              <a:rPr lang="en-US" altLang="ko-KR" sz="2400" b="1" dirty="0" smtClean="0">
                <a:latin typeface="HY견고딕" pitchFamily="18" charset="-127"/>
                <a:ea typeface="HY견고딕" pitchFamily="18" charset="-127"/>
              </a:rPr>
              <a:t>…</a:t>
            </a:r>
            <a:r>
              <a:rPr lang="ko-KR" altLang="en-US" sz="2400" b="1" dirty="0" smtClean="0">
                <a:latin typeface="HY견고딕" pitchFamily="18" charset="-127"/>
                <a:ea typeface="HY견고딕" pitchFamily="18" charset="-127"/>
              </a:rPr>
              <a:t>오직 </a:t>
            </a:r>
            <a:r>
              <a:rPr lang="ko-KR" altLang="en-US" sz="2400" b="1" u="sng" dirty="0" smtClean="0">
                <a:solidFill>
                  <a:srgbClr val="00CC00"/>
                </a:solidFill>
                <a:latin typeface="HY견고딕" pitchFamily="18" charset="-127"/>
                <a:ea typeface="HY견고딕" pitchFamily="18" charset="-127"/>
              </a:rPr>
              <a:t>여호와의 율법을 즐거워하여 그 율법을 주야로 묵상하는 자로다 </a:t>
            </a:r>
            <a:r>
              <a:rPr lang="ko-KR" altLang="en-US" sz="2400" b="1" dirty="0" smtClean="0">
                <a:latin typeface="HY견고딕" pitchFamily="18" charset="-127"/>
                <a:ea typeface="HY견고딕" pitchFamily="18" charset="-127"/>
              </a:rPr>
              <a:t>저는 시냇가에 심은 나무가 시절을 </a:t>
            </a:r>
            <a:r>
              <a:rPr lang="ko-KR" altLang="en-US" sz="2400" b="1" dirty="0" err="1" smtClean="0">
                <a:latin typeface="HY견고딕" pitchFamily="18" charset="-127"/>
                <a:ea typeface="HY견고딕" pitchFamily="18" charset="-127"/>
              </a:rPr>
              <a:t>쫒아</a:t>
            </a:r>
            <a:r>
              <a:rPr lang="ko-KR" altLang="en-US" sz="2400" b="1" dirty="0" smtClean="0">
                <a:latin typeface="HY견고딕" pitchFamily="18" charset="-127"/>
                <a:ea typeface="HY견고딕" pitchFamily="18" charset="-127"/>
              </a:rPr>
              <a:t> 과실을 맺으며 그 잎사귀가 마르지 아니함 같으니 그 행사가 다 형통하리로다</a:t>
            </a:r>
            <a:r>
              <a:rPr lang="en-US" altLang="ko-KR" sz="2400" b="1" dirty="0" smtClean="0">
                <a:latin typeface="HY견고딕" pitchFamily="18" charset="-127"/>
                <a:ea typeface="HY견고딕" pitchFamily="18" charset="-127"/>
              </a:rPr>
              <a:t>. </a:t>
            </a:r>
            <a:br>
              <a:rPr lang="en-US" altLang="ko-KR" sz="2400" b="1" dirty="0" smtClean="0">
                <a:latin typeface="HY견고딕" pitchFamily="18" charset="-127"/>
                <a:ea typeface="HY견고딕" pitchFamily="18" charset="-127"/>
              </a:rPr>
            </a:br>
            <a:endParaRPr lang="en-US" altLang="ko-KR" sz="3600" b="1" dirty="0" smtClean="0">
              <a:solidFill>
                <a:srgbClr val="FF3300"/>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2" name="제목 1"/>
          <p:cNvSpPr>
            <a:spLocks noGrp="1"/>
          </p:cNvSpPr>
          <p:nvPr>
            <p:ph type="title" idx="4294967295"/>
          </p:nvPr>
        </p:nvSpPr>
        <p:spPr>
          <a:xfrm>
            <a:off x="683568" y="1268760"/>
            <a:ext cx="8174683" cy="5089178"/>
          </a:xfrm>
          <a:solidFill>
            <a:srgbClr val="FFC000"/>
          </a:solidFill>
        </p:spPr>
        <p:txBody>
          <a:bodyPr/>
          <a:lstStyle/>
          <a:p>
            <a:pPr algn="l"/>
            <a:r>
              <a:rPr lang="en-US" altLang="ko-KR" sz="2800" b="1" dirty="0" smtClean="0">
                <a:latin typeface="HY견고딕" pitchFamily="18" charset="-127"/>
                <a:ea typeface="HY견고딕" pitchFamily="18" charset="-127"/>
              </a:rPr>
              <a:t/>
            </a:r>
            <a:br>
              <a:rPr lang="en-US" altLang="ko-KR" sz="2800" b="1" dirty="0" smtClean="0">
                <a:latin typeface="HY견고딕" pitchFamily="18" charset="-127"/>
                <a:ea typeface="HY견고딕" pitchFamily="18" charset="-127"/>
              </a:rPr>
            </a:br>
            <a:r>
              <a:rPr lang="en-US" altLang="ko-KR" sz="2800" b="1" dirty="0" smtClean="0">
                <a:latin typeface="HY견고딕" pitchFamily="18" charset="-127"/>
                <a:ea typeface="HY견고딕" pitchFamily="18" charset="-127"/>
              </a:rPr>
              <a:t/>
            </a:r>
            <a:br>
              <a:rPr lang="en-US" altLang="ko-KR" sz="2800" b="1" dirty="0" smtClean="0">
                <a:latin typeface="HY견고딕" pitchFamily="18" charset="-127"/>
                <a:ea typeface="HY견고딕" pitchFamily="18" charset="-127"/>
              </a:rPr>
            </a:br>
            <a:r>
              <a:rPr lang="ko-KR" altLang="en-US" sz="2400" b="1" dirty="0" smtClean="0">
                <a:solidFill>
                  <a:srgbClr val="86041A"/>
                </a:solidFill>
                <a:latin typeface="HY견고딕" pitchFamily="18" charset="-127"/>
                <a:ea typeface="HY견고딕" pitchFamily="18" charset="-127"/>
              </a:rPr>
              <a:t>시편 </a:t>
            </a:r>
            <a:r>
              <a:rPr lang="en-US" altLang="ko-KR" sz="2400" b="1" dirty="0" smtClean="0">
                <a:solidFill>
                  <a:srgbClr val="86041A"/>
                </a:solidFill>
                <a:latin typeface="HY견고딕" pitchFamily="18" charset="-127"/>
                <a:ea typeface="HY견고딕" pitchFamily="18" charset="-127"/>
              </a:rPr>
              <a:t>119:1,5-6,8-9,18,50,103</a:t>
            </a:r>
            <a:r>
              <a:rPr lang="en-US" altLang="ko-KR" sz="2400" b="1" dirty="0" smtClean="0">
                <a:latin typeface="HY견고딕" pitchFamily="18" charset="-127"/>
                <a:ea typeface="HY견고딕" pitchFamily="18" charset="-127"/>
              </a:rPr>
              <a:t/>
            </a:r>
            <a:br>
              <a:rPr lang="en-US" altLang="ko-KR" sz="2400" b="1" dirty="0" smtClean="0">
                <a:latin typeface="HY견고딕" pitchFamily="18" charset="-127"/>
                <a:ea typeface="HY견고딕" pitchFamily="18" charset="-127"/>
              </a:rPr>
            </a:br>
            <a:r>
              <a:rPr lang="ko-KR" altLang="en-US" sz="2400" b="1" u="sng" dirty="0" smtClean="0">
                <a:solidFill>
                  <a:srgbClr val="00CC00"/>
                </a:solidFill>
                <a:latin typeface="HY견고딕" pitchFamily="18" charset="-127"/>
                <a:ea typeface="HY견고딕" pitchFamily="18" charset="-127"/>
              </a:rPr>
              <a:t>여호와의 법에 </a:t>
            </a:r>
            <a:r>
              <a:rPr lang="ko-KR" altLang="en-US" sz="2400" b="1" u="sng" dirty="0" smtClean="0">
                <a:solidFill>
                  <a:srgbClr val="FF3300"/>
                </a:solidFill>
                <a:latin typeface="HY견고딕" pitchFamily="18" charset="-127"/>
                <a:ea typeface="HY견고딕" pitchFamily="18" charset="-127"/>
              </a:rPr>
              <a:t>행하는 </a:t>
            </a:r>
            <a:r>
              <a:rPr lang="ko-KR" altLang="en-US" sz="2400" b="1" dirty="0" smtClean="0">
                <a:solidFill>
                  <a:srgbClr val="FF3300"/>
                </a:solidFill>
                <a:latin typeface="HY견고딕" pitchFamily="18" charset="-127"/>
                <a:ea typeface="HY견고딕" pitchFamily="18" charset="-127"/>
              </a:rPr>
              <a:t>자가 </a:t>
            </a:r>
            <a:r>
              <a:rPr lang="ko-KR" altLang="en-US" sz="2400" b="1" dirty="0" smtClean="0">
                <a:solidFill>
                  <a:srgbClr val="86041A"/>
                </a:solidFill>
                <a:latin typeface="HY견고딕" pitchFamily="18" charset="-127"/>
                <a:ea typeface="HY견고딕" pitchFamily="18" charset="-127"/>
              </a:rPr>
              <a:t>복이 있음이여</a:t>
            </a:r>
            <a:r>
              <a:rPr lang="en-US" altLang="ko-KR" sz="2400" b="1" dirty="0" smtClean="0">
                <a:solidFill>
                  <a:srgbClr val="86041A"/>
                </a:solidFill>
                <a:latin typeface="HY견고딕" pitchFamily="18" charset="-127"/>
                <a:ea typeface="HY견고딕" pitchFamily="18" charset="-127"/>
              </a:rPr>
              <a:t>(</a:t>
            </a:r>
            <a:r>
              <a:rPr lang="en-US" altLang="ko-KR" sz="2400" b="1" dirty="0" smtClean="0">
                <a:latin typeface="HY견고딕" pitchFamily="18" charset="-127"/>
                <a:ea typeface="HY견고딕" pitchFamily="18" charset="-127"/>
              </a:rPr>
              <a:t>1)..</a:t>
            </a:r>
            <a:br>
              <a:rPr lang="en-US" altLang="ko-KR" sz="2400" b="1" dirty="0" smtClean="0">
                <a:latin typeface="HY견고딕" pitchFamily="18" charset="-127"/>
                <a:ea typeface="HY견고딕" pitchFamily="18" charset="-127"/>
              </a:rPr>
            </a:br>
            <a:r>
              <a:rPr lang="ko-KR" altLang="en-US" sz="2400" b="1" dirty="0" smtClean="0">
                <a:latin typeface="HY견고딕" pitchFamily="18" charset="-127"/>
                <a:ea typeface="HY견고딕" pitchFamily="18" charset="-127"/>
              </a:rPr>
              <a:t>주의 </a:t>
            </a:r>
            <a:r>
              <a:rPr lang="ko-KR" altLang="en-US" sz="2400" b="1" u="sng" dirty="0" err="1" smtClean="0">
                <a:solidFill>
                  <a:srgbClr val="00CC00"/>
                </a:solidFill>
                <a:latin typeface="HY견고딕" pitchFamily="18" charset="-127"/>
                <a:ea typeface="HY견고딕" pitchFamily="18" charset="-127"/>
              </a:rPr>
              <a:t>율례를</a:t>
            </a:r>
            <a:r>
              <a:rPr lang="ko-KR" altLang="en-US" sz="2400" b="1" u="sng" dirty="0" smtClean="0">
                <a:solidFill>
                  <a:srgbClr val="00CC00"/>
                </a:solidFill>
                <a:latin typeface="HY견고딕" pitchFamily="18" charset="-127"/>
                <a:ea typeface="HY견고딕" pitchFamily="18" charset="-127"/>
              </a:rPr>
              <a:t> </a:t>
            </a:r>
            <a:r>
              <a:rPr lang="ko-KR" altLang="en-US" sz="2400" b="1" u="sng" dirty="0" smtClean="0">
                <a:solidFill>
                  <a:srgbClr val="FF3300"/>
                </a:solidFill>
                <a:latin typeface="HY견고딕" pitchFamily="18" charset="-127"/>
                <a:ea typeface="HY견고딕" pitchFamily="18" charset="-127"/>
              </a:rPr>
              <a:t>지키게 하소서</a:t>
            </a:r>
            <a:r>
              <a:rPr lang="en-US" altLang="ko-KR" sz="2400" b="1" dirty="0" smtClean="0">
                <a:latin typeface="HY견고딕" pitchFamily="18" charset="-127"/>
                <a:ea typeface="HY견고딕" pitchFamily="18" charset="-127"/>
              </a:rPr>
              <a:t>(5)..</a:t>
            </a:r>
            <a:br>
              <a:rPr lang="en-US" altLang="ko-KR" sz="2400" b="1" dirty="0" smtClean="0">
                <a:latin typeface="HY견고딕" pitchFamily="18" charset="-127"/>
                <a:ea typeface="HY견고딕" pitchFamily="18" charset="-127"/>
              </a:rPr>
            </a:br>
            <a:r>
              <a:rPr lang="ko-KR" altLang="en-US" sz="2400" b="1" dirty="0" smtClean="0">
                <a:latin typeface="HY견고딕" pitchFamily="18" charset="-127"/>
                <a:ea typeface="HY견고딕" pitchFamily="18" charset="-127"/>
              </a:rPr>
              <a:t>내가 주의 </a:t>
            </a:r>
            <a:r>
              <a:rPr lang="ko-KR" altLang="en-US" sz="2400" b="1" u="sng" dirty="0" smtClean="0">
                <a:solidFill>
                  <a:srgbClr val="00CC00"/>
                </a:solidFill>
                <a:latin typeface="HY견고딕" pitchFamily="18" charset="-127"/>
                <a:ea typeface="HY견고딕" pitchFamily="18" charset="-127"/>
              </a:rPr>
              <a:t>모든 계명에 </a:t>
            </a:r>
            <a:r>
              <a:rPr lang="ko-KR" altLang="en-US" sz="2400" b="1" u="sng" dirty="0" err="1" smtClean="0">
                <a:solidFill>
                  <a:srgbClr val="00CC00"/>
                </a:solidFill>
                <a:latin typeface="HY견고딕" pitchFamily="18" charset="-127"/>
                <a:ea typeface="HY견고딕" pitchFamily="18" charset="-127"/>
              </a:rPr>
              <a:t>주이할</a:t>
            </a:r>
            <a:r>
              <a:rPr lang="ko-KR" altLang="en-US" sz="2400" b="1" u="sng" dirty="0" smtClean="0">
                <a:solidFill>
                  <a:srgbClr val="00CC00"/>
                </a:solidFill>
                <a:latin typeface="HY견고딕" pitchFamily="18" charset="-127"/>
                <a:ea typeface="HY견고딕" pitchFamily="18" charset="-127"/>
              </a:rPr>
              <a:t> 때에는</a:t>
            </a:r>
            <a:r>
              <a:rPr lang="ko-KR" altLang="en-US" sz="2400" b="1" dirty="0" smtClean="0">
                <a:latin typeface="HY견고딕" pitchFamily="18" charset="-127"/>
                <a:ea typeface="HY견고딕" pitchFamily="18" charset="-127"/>
              </a:rPr>
              <a:t> </a:t>
            </a:r>
            <a:r>
              <a:rPr lang="ko-KR" altLang="en-US" sz="2400" b="1" dirty="0" smtClean="0">
                <a:solidFill>
                  <a:srgbClr val="86041A"/>
                </a:solidFill>
                <a:latin typeface="HY견고딕" pitchFamily="18" charset="-127"/>
                <a:ea typeface="HY견고딕" pitchFamily="18" charset="-127"/>
              </a:rPr>
              <a:t>부끄럽지 </a:t>
            </a:r>
            <a:r>
              <a:rPr lang="ko-KR" altLang="en-US" sz="2400" b="1" dirty="0" err="1" smtClean="0">
                <a:solidFill>
                  <a:srgbClr val="86041A"/>
                </a:solidFill>
                <a:latin typeface="HY견고딕" pitchFamily="18" charset="-127"/>
                <a:ea typeface="HY견고딕" pitchFamily="18" charset="-127"/>
              </a:rPr>
              <a:t>아니하리이다</a:t>
            </a:r>
            <a:r>
              <a:rPr lang="en-US" altLang="ko-KR" sz="2400" b="1" dirty="0" smtClean="0">
                <a:latin typeface="HY견고딕" pitchFamily="18" charset="-127"/>
                <a:ea typeface="HY견고딕" pitchFamily="18" charset="-127"/>
              </a:rPr>
              <a:t>(6)…</a:t>
            </a:r>
            <a:br>
              <a:rPr lang="en-US" altLang="ko-KR" sz="2400" b="1" dirty="0" smtClean="0">
                <a:latin typeface="HY견고딕" pitchFamily="18" charset="-127"/>
                <a:ea typeface="HY견고딕" pitchFamily="18" charset="-127"/>
              </a:rPr>
            </a:br>
            <a:r>
              <a:rPr lang="ko-KR" altLang="en-US" sz="2400" b="1" dirty="0" smtClean="0">
                <a:latin typeface="HY견고딕" pitchFamily="18" charset="-127"/>
                <a:ea typeface="HY견고딕" pitchFamily="18" charset="-127"/>
              </a:rPr>
              <a:t>내가 </a:t>
            </a:r>
            <a:r>
              <a:rPr lang="ko-KR" altLang="en-US" sz="2400" b="1" u="sng" dirty="0" smtClean="0">
                <a:solidFill>
                  <a:srgbClr val="00CC00"/>
                </a:solidFill>
                <a:latin typeface="HY견고딕" pitchFamily="18" charset="-127"/>
                <a:ea typeface="HY견고딕" pitchFamily="18" charset="-127"/>
              </a:rPr>
              <a:t>주의 </a:t>
            </a:r>
            <a:r>
              <a:rPr lang="ko-KR" altLang="en-US" sz="2400" b="1" u="sng" dirty="0" err="1" smtClean="0">
                <a:solidFill>
                  <a:srgbClr val="00CC00"/>
                </a:solidFill>
                <a:latin typeface="HY견고딕" pitchFamily="18" charset="-127"/>
                <a:ea typeface="HY견고딕" pitchFamily="18" charset="-127"/>
              </a:rPr>
              <a:t>율례를</a:t>
            </a:r>
            <a:r>
              <a:rPr lang="ko-KR" altLang="en-US" sz="2400" b="1" u="sng" dirty="0" smtClean="0">
                <a:solidFill>
                  <a:srgbClr val="00CC00"/>
                </a:solidFill>
                <a:latin typeface="HY견고딕" pitchFamily="18" charset="-127"/>
                <a:ea typeface="HY견고딕" pitchFamily="18" charset="-127"/>
              </a:rPr>
              <a:t> </a:t>
            </a:r>
            <a:r>
              <a:rPr lang="ko-KR" altLang="en-US" sz="2400" b="1" u="sng" dirty="0" err="1" smtClean="0">
                <a:solidFill>
                  <a:srgbClr val="FF3300"/>
                </a:solidFill>
                <a:latin typeface="HY견고딕" pitchFamily="18" charset="-127"/>
                <a:ea typeface="HY견고딕" pitchFamily="18" charset="-127"/>
              </a:rPr>
              <a:t>지키오리니</a:t>
            </a:r>
            <a:r>
              <a:rPr lang="ko-KR" altLang="en-US" sz="2400" b="1" dirty="0" smtClean="0">
                <a:solidFill>
                  <a:srgbClr val="FF3300"/>
                </a:solidFill>
                <a:latin typeface="HY견고딕" pitchFamily="18" charset="-127"/>
                <a:ea typeface="HY견고딕" pitchFamily="18" charset="-127"/>
              </a:rPr>
              <a:t> </a:t>
            </a:r>
            <a:r>
              <a:rPr lang="ko-KR" altLang="en-US" sz="2400" b="1" dirty="0" smtClean="0">
                <a:latin typeface="HY견고딕" pitchFamily="18" charset="-127"/>
                <a:ea typeface="HY견고딕" pitchFamily="18" charset="-127"/>
              </a:rPr>
              <a:t>나를 아주 버리지 마옵소서</a:t>
            </a:r>
            <a:r>
              <a:rPr lang="en-US" altLang="ko-KR" sz="2400" b="1" dirty="0" smtClean="0">
                <a:latin typeface="HY견고딕" pitchFamily="18" charset="-127"/>
                <a:ea typeface="HY견고딕" pitchFamily="18" charset="-127"/>
              </a:rPr>
              <a:t>, </a:t>
            </a:r>
            <a:r>
              <a:rPr lang="ko-KR" altLang="en-US" sz="2400" b="1" dirty="0" smtClean="0">
                <a:latin typeface="HY견고딕" pitchFamily="18" charset="-127"/>
                <a:ea typeface="HY견고딕" pitchFamily="18" charset="-127"/>
              </a:rPr>
              <a:t>청년이 무엇으로 </a:t>
            </a:r>
            <a:r>
              <a:rPr lang="ko-KR" altLang="en-US" sz="2400" b="1" dirty="0" smtClean="0">
                <a:solidFill>
                  <a:srgbClr val="86041A"/>
                </a:solidFill>
                <a:latin typeface="HY견고딕" pitchFamily="18" charset="-127"/>
                <a:ea typeface="HY견고딕" pitchFamily="18" charset="-127"/>
              </a:rPr>
              <a:t>그 행실을 </a:t>
            </a:r>
            <a:r>
              <a:rPr lang="ko-KR" altLang="en-US" sz="2400" b="1" dirty="0" err="1" smtClean="0">
                <a:solidFill>
                  <a:srgbClr val="86041A"/>
                </a:solidFill>
                <a:latin typeface="HY견고딕" pitchFamily="18" charset="-127"/>
                <a:ea typeface="HY견고딕" pitchFamily="18" charset="-127"/>
              </a:rPr>
              <a:t>깨끗케</a:t>
            </a:r>
            <a:r>
              <a:rPr lang="ko-KR" altLang="en-US" sz="2400" b="1" dirty="0" smtClean="0">
                <a:solidFill>
                  <a:srgbClr val="86041A"/>
                </a:solidFill>
                <a:latin typeface="HY견고딕" pitchFamily="18" charset="-127"/>
                <a:ea typeface="HY견고딕" pitchFamily="18" charset="-127"/>
              </a:rPr>
              <a:t> </a:t>
            </a:r>
            <a:r>
              <a:rPr lang="ko-KR" altLang="en-US" sz="2400" b="1" dirty="0" err="1" smtClean="0">
                <a:solidFill>
                  <a:srgbClr val="86041A"/>
                </a:solidFill>
                <a:latin typeface="HY견고딕" pitchFamily="18" charset="-127"/>
                <a:ea typeface="HY견고딕" pitchFamily="18" charset="-127"/>
              </a:rPr>
              <a:t>하리이까</a:t>
            </a:r>
            <a:r>
              <a:rPr lang="ko-KR" altLang="en-US" sz="2400" b="1" dirty="0" smtClean="0">
                <a:solidFill>
                  <a:srgbClr val="86041A"/>
                </a:solidFill>
                <a:latin typeface="HY견고딕" pitchFamily="18" charset="-127"/>
                <a:ea typeface="HY견고딕" pitchFamily="18" charset="-127"/>
              </a:rPr>
              <a:t> </a:t>
            </a:r>
            <a:r>
              <a:rPr lang="ko-KR" altLang="en-US" sz="2400" b="1" u="sng" dirty="0" smtClean="0">
                <a:solidFill>
                  <a:srgbClr val="00CC00"/>
                </a:solidFill>
                <a:latin typeface="HY견고딕" pitchFamily="18" charset="-127"/>
                <a:ea typeface="HY견고딕" pitchFamily="18" charset="-127"/>
              </a:rPr>
              <a:t>주의 말씀을 따라 </a:t>
            </a:r>
            <a:r>
              <a:rPr lang="ko-KR" altLang="en-US" sz="2400" b="1" dirty="0" smtClean="0">
                <a:solidFill>
                  <a:srgbClr val="FF3300"/>
                </a:solidFill>
                <a:latin typeface="HY견고딕" pitchFamily="18" charset="-127"/>
                <a:ea typeface="HY견고딕" pitchFamily="18" charset="-127"/>
              </a:rPr>
              <a:t>삼갈 </a:t>
            </a:r>
            <a:r>
              <a:rPr lang="ko-KR" altLang="en-US" sz="2400" b="1" dirty="0" err="1" smtClean="0">
                <a:solidFill>
                  <a:srgbClr val="FF3300"/>
                </a:solidFill>
                <a:latin typeface="HY견고딕" pitchFamily="18" charset="-127"/>
                <a:ea typeface="HY견고딕" pitchFamily="18" charset="-127"/>
              </a:rPr>
              <a:t>것이니이다</a:t>
            </a:r>
            <a:r>
              <a:rPr lang="ko-KR" altLang="en-US" sz="2400" b="1" dirty="0" smtClean="0">
                <a:solidFill>
                  <a:srgbClr val="FF3300"/>
                </a:solidFill>
                <a:latin typeface="HY견고딕" pitchFamily="18" charset="-127"/>
                <a:ea typeface="HY견고딕" pitchFamily="18" charset="-127"/>
              </a:rPr>
              <a:t> </a:t>
            </a:r>
            <a:r>
              <a:rPr lang="en-US" altLang="ko-KR" sz="2400" b="1" dirty="0" smtClean="0">
                <a:latin typeface="HY견고딕" pitchFamily="18" charset="-127"/>
                <a:ea typeface="HY견고딕" pitchFamily="18" charset="-127"/>
              </a:rPr>
              <a:t>(8-9). …</a:t>
            </a:r>
            <a:br>
              <a:rPr lang="en-US" altLang="ko-KR" sz="2400" b="1" dirty="0" smtClean="0">
                <a:latin typeface="HY견고딕" pitchFamily="18" charset="-127"/>
                <a:ea typeface="HY견고딕" pitchFamily="18" charset="-127"/>
              </a:rPr>
            </a:br>
            <a:r>
              <a:rPr lang="ko-KR" altLang="en-US" sz="2400" b="1" dirty="0" smtClean="0">
                <a:latin typeface="HY견고딕" pitchFamily="18" charset="-127"/>
                <a:ea typeface="HY견고딕" pitchFamily="18" charset="-127"/>
              </a:rPr>
              <a:t>내 눈을 열어서 </a:t>
            </a:r>
            <a:r>
              <a:rPr lang="ko-KR" altLang="en-US" sz="2400" b="1" dirty="0" smtClean="0">
                <a:solidFill>
                  <a:srgbClr val="00CC00"/>
                </a:solidFill>
                <a:latin typeface="HY견고딕" pitchFamily="18" charset="-127"/>
                <a:ea typeface="HY견고딕" pitchFamily="18" charset="-127"/>
              </a:rPr>
              <a:t>주의 법의 </a:t>
            </a:r>
            <a:r>
              <a:rPr lang="ko-KR" altLang="en-US" sz="2400" b="1" dirty="0" smtClean="0">
                <a:latin typeface="HY견고딕" pitchFamily="18" charset="-127"/>
                <a:ea typeface="HY견고딕" pitchFamily="18" charset="-127"/>
              </a:rPr>
              <a:t>기이한 것을 보게 하소서</a:t>
            </a:r>
            <a:r>
              <a:rPr lang="en-US" altLang="ko-KR" sz="2400" b="1" dirty="0" smtClean="0">
                <a:latin typeface="HY견고딕" pitchFamily="18" charset="-127"/>
                <a:ea typeface="HY견고딕" pitchFamily="18" charset="-127"/>
              </a:rPr>
              <a:t>(18), </a:t>
            </a:r>
            <a:br>
              <a:rPr lang="en-US" altLang="ko-KR" sz="2400" b="1" dirty="0" smtClean="0">
                <a:latin typeface="HY견고딕" pitchFamily="18" charset="-127"/>
                <a:ea typeface="HY견고딕" pitchFamily="18" charset="-127"/>
              </a:rPr>
            </a:br>
            <a:r>
              <a:rPr lang="ko-KR" altLang="en-US" sz="2400" b="1" u="sng" dirty="0" smtClean="0">
                <a:solidFill>
                  <a:srgbClr val="00CC00"/>
                </a:solidFill>
                <a:latin typeface="HY견고딕" pitchFamily="18" charset="-127"/>
                <a:ea typeface="HY견고딕" pitchFamily="18" charset="-127"/>
              </a:rPr>
              <a:t>이 말씀은</a:t>
            </a:r>
            <a:r>
              <a:rPr lang="ko-KR" altLang="en-US" sz="2400" b="1" dirty="0" smtClean="0">
                <a:latin typeface="HY견고딕" pitchFamily="18" charset="-127"/>
                <a:ea typeface="HY견고딕" pitchFamily="18" charset="-127"/>
              </a:rPr>
              <a:t> </a:t>
            </a:r>
            <a:r>
              <a:rPr lang="ko-KR" altLang="en-US" sz="2400" b="1" dirty="0" smtClean="0">
                <a:solidFill>
                  <a:srgbClr val="86041A"/>
                </a:solidFill>
                <a:latin typeface="HY견고딕" pitchFamily="18" charset="-127"/>
                <a:ea typeface="HY견고딕" pitchFamily="18" charset="-127"/>
              </a:rPr>
              <a:t>나의 곤란 중에 위로라 </a:t>
            </a:r>
            <a:r>
              <a:rPr lang="ko-KR" altLang="en-US" sz="2400" b="1" dirty="0" smtClean="0">
                <a:solidFill>
                  <a:srgbClr val="00CC00"/>
                </a:solidFill>
                <a:latin typeface="HY견고딕" pitchFamily="18" charset="-127"/>
                <a:ea typeface="HY견고딕" pitchFamily="18" charset="-127"/>
              </a:rPr>
              <a:t>주의 말씀이 </a:t>
            </a:r>
            <a:r>
              <a:rPr lang="ko-KR" altLang="en-US" sz="2400" b="1" dirty="0" smtClean="0">
                <a:latin typeface="HY견고딕" pitchFamily="18" charset="-127"/>
                <a:ea typeface="HY견고딕" pitchFamily="18" charset="-127"/>
              </a:rPr>
              <a:t>나를 살리셨음이니이다</a:t>
            </a:r>
            <a:r>
              <a:rPr lang="en-US" altLang="ko-KR" sz="2400" b="1" dirty="0" smtClean="0">
                <a:latin typeface="HY견고딕" pitchFamily="18" charset="-127"/>
                <a:ea typeface="HY견고딕" pitchFamily="18" charset="-127"/>
              </a:rPr>
              <a:t>(50), </a:t>
            </a:r>
            <a:br>
              <a:rPr lang="en-US" altLang="ko-KR" sz="2400" b="1" dirty="0" smtClean="0">
                <a:latin typeface="HY견고딕" pitchFamily="18" charset="-127"/>
                <a:ea typeface="HY견고딕" pitchFamily="18" charset="-127"/>
              </a:rPr>
            </a:br>
            <a:r>
              <a:rPr lang="ko-KR" altLang="en-US" sz="2400" b="1" dirty="0" smtClean="0">
                <a:latin typeface="HY견고딕" pitchFamily="18" charset="-127"/>
                <a:ea typeface="HY견고딕" pitchFamily="18" charset="-127"/>
              </a:rPr>
              <a:t>주의 </a:t>
            </a:r>
            <a:r>
              <a:rPr lang="ko-KR" altLang="en-US" sz="2400" b="1" u="sng" dirty="0" smtClean="0">
                <a:solidFill>
                  <a:srgbClr val="00CC00"/>
                </a:solidFill>
                <a:latin typeface="HY견고딕" pitchFamily="18" charset="-127"/>
                <a:ea typeface="HY견고딕" pitchFamily="18" charset="-127"/>
              </a:rPr>
              <a:t>말씀의 맛이 </a:t>
            </a:r>
            <a:r>
              <a:rPr lang="ko-KR" altLang="en-US" sz="2400" b="1" dirty="0" smtClean="0">
                <a:solidFill>
                  <a:srgbClr val="86041A"/>
                </a:solidFill>
                <a:latin typeface="HY견고딕" pitchFamily="18" charset="-127"/>
                <a:ea typeface="HY견고딕" pitchFamily="18" charset="-127"/>
              </a:rPr>
              <a:t>내게 어찌 그리 단지요 </a:t>
            </a:r>
            <a:r>
              <a:rPr lang="ko-KR" altLang="en-US" sz="2400" b="1" dirty="0" smtClean="0">
                <a:latin typeface="HY견고딕" pitchFamily="18" charset="-127"/>
                <a:ea typeface="HY견고딕" pitchFamily="18" charset="-127"/>
              </a:rPr>
              <a:t>내 입에 꿀보다 </a:t>
            </a:r>
            <a:r>
              <a:rPr lang="ko-KR" altLang="en-US" sz="2400" b="1" dirty="0" err="1" smtClean="0">
                <a:latin typeface="HY견고딕" pitchFamily="18" charset="-127"/>
                <a:ea typeface="HY견고딕" pitchFamily="18" charset="-127"/>
              </a:rPr>
              <a:t>더하니이다</a:t>
            </a:r>
            <a:r>
              <a:rPr lang="en-US" altLang="ko-KR" sz="2400" b="1" dirty="0" smtClean="0">
                <a:latin typeface="HY견고딕" pitchFamily="18" charset="-127"/>
                <a:ea typeface="HY견고딕" pitchFamily="18" charset="-127"/>
              </a:rPr>
              <a:t>(103)</a:t>
            </a:r>
            <a:r>
              <a:rPr lang="ko-KR" altLang="en-US" sz="2800" b="1" dirty="0" smtClean="0">
                <a:solidFill>
                  <a:srgbClr val="6C2112"/>
                </a:solidFill>
                <a:latin typeface="HY견고딕" pitchFamily="18" charset="-127"/>
                <a:ea typeface="HY견고딕" pitchFamily="18" charset="-127"/>
              </a:rPr>
              <a:t> </a:t>
            </a:r>
            <a:r>
              <a:rPr lang="en-US" altLang="ko-KR" sz="2800" b="1" dirty="0" smtClean="0">
                <a:latin typeface="HY견고딕" pitchFamily="18" charset="-127"/>
                <a:ea typeface="HY견고딕" pitchFamily="18" charset="-127"/>
              </a:rPr>
              <a:t/>
            </a:r>
            <a:br>
              <a:rPr lang="en-US" altLang="ko-KR" sz="2800" b="1" dirty="0" smtClean="0">
                <a:latin typeface="HY견고딕" pitchFamily="18" charset="-127"/>
                <a:ea typeface="HY견고딕" pitchFamily="18" charset="-127"/>
              </a:rPr>
            </a:br>
            <a:r>
              <a:rPr lang="en-US" altLang="ko-KR" sz="2800" b="1" dirty="0" smtClean="0">
                <a:latin typeface="HY견고딕" pitchFamily="18" charset="-127"/>
                <a:ea typeface="HY견고딕" pitchFamily="18" charset="-127"/>
              </a:rPr>
              <a:t/>
            </a:r>
            <a:br>
              <a:rPr lang="en-US" altLang="ko-KR" sz="2800" b="1" dirty="0" smtClean="0">
                <a:latin typeface="HY견고딕" pitchFamily="18" charset="-127"/>
                <a:ea typeface="HY견고딕" pitchFamily="18" charset="-127"/>
              </a:rPr>
            </a:br>
            <a:endParaRPr lang="en-US" altLang="ko-KR" sz="3600" b="1" dirty="0" smtClean="0">
              <a:solidFill>
                <a:srgbClr val="FF3300"/>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2" name="Rectangle 2"/>
          <p:cNvSpPr txBox="1">
            <a:spLocks noChangeArrowheads="1"/>
          </p:cNvSpPr>
          <p:nvPr/>
        </p:nvSpPr>
        <p:spPr bwMode="black">
          <a:xfrm>
            <a:off x="755576" y="1196752"/>
            <a:ext cx="7772400" cy="2016224"/>
          </a:xfrm>
          <a:prstGeom prst="rect">
            <a:avLst/>
          </a:prstGeom>
          <a:solidFill>
            <a:srgbClr val="92D050"/>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1" hangingPunct="1">
              <a:lnSpc>
                <a:spcPct val="100000"/>
              </a:lnSpc>
              <a:spcBef>
                <a:spcPct val="0"/>
              </a:spcBef>
              <a:spcAft>
                <a:spcPct val="0"/>
              </a:spcAft>
              <a:buClrTx/>
              <a:buSzTx/>
              <a:buFontTx/>
              <a:buNone/>
              <a:tabLst/>
              <a:defRPr/>
            </a:pPr>
            <a:r>
              <a:rPr kumimoji="0" lang="ko-KR" altLang="en-US" sz="4000" b="1" i="0" u="none" strike="noStrike" kern="0" cap="none" spc="0" normalizeH="0" baseline="0" noProof="0" smtClean="0">
                <a:ln>
                  <a:noFill/>
                </a:ln>
                <a:solidFill>
                  <a:srgbClr val="FF0000"/>
                </a:solidFill>
                <a:effectLst/>
                <a:uLnTx/>
                <a:uFillTx/>
                <a:latin typeface="HY견고딕" pitchFamily="18" charset="-127"/>
                <a:ea typeface="HY견고딕" pitchFamily="18" charset="-127"/>
                <a:cs typeface="+mj-cs"/>
              </a:rPr>
              <a:t>핸드폰</a:t>
            </a:r>
            <a:r>
              <a:rPr kumimoji="0" lang="ko-KR" altLang="en-US" sz="4000" b="1" i="0" u="none" strike="noStrike" kern="0" cap="none" spc="0" normalizeH="0" baseline="0" noProof="0" smtClean="0">
                <a:ln>
                  <a:noFill/>
                </a:ln>
                <a:solidFill>
                  <a:schemeClr val="tx1"/>
                </a:solidFill>
                <a:effectLst/>
                <a:uLnTx/>
                <a:uFillTx/>
                <a:latin typeface="HY견고딕" pitchFamily="18" charset="-127"/>
                <a:ea typeface="HY견고딕" pitchFamily="18" charset="-127"/>
                <a:cs typeface="+mj-cs"/>
              </a:rPr>
              <a:t>을 꺼주시거나 혹은 </a:t>
            </a:r>
            <a:r>
              <a:rPr kumimoji="0" lang="ko-KR" altLang="en-US" sz="4000" b="1" i="0" u="none" strike="noStrike" kern="0" cap="none" spc="0" normalizeH="0" baseline="0" noProof="0" smtClean="0">
                <a:ln>
                  <a:noFill/>
                </a:ln>
                <a:solidFill>
                  <a:srgbClr val="FF0000"/>
                </a:solidFill>
                <a:effectLst/>
                <a:uLnTx/>
                <a:uFillTx/>
                <a:latin typeface="HY견고딕" pitchFamily="18" charset="-127"/>
                <a:ea typeface="HY견고딕" pitchFamily="18" charset="-127"/>
                <a:cs typeface="+mj-cs"/>
              </a:rPr>
              <a:t>진동</a:t>
            </a:r>
            <a:r>
              <a:rPr kumimoji="0" lang="ko-KR" altLang="en-US" sz="4000" b="1" i="0" u="none" strike="noStrike" kern="0" cap="none" spc="0" normalizeH="0" baseline="0" noProof="0" smtClean="0">
                <a:ln>
                  <a:noFill/>
                </a:ln>
                <a:solidFill>
                  <a:schemeClr val="tx1"/>
                </a:solidFill>
                <a:effectLst/>
                <a:uLnTx/>
                <a:uFillTx/>
                <a:latin typeface="HY견고딕" pitchFamily="18" charset="-127"/>
                <a:ea typeface="HY견고딕" pitchFamily="18" charset="-127"/>
                <a:cs typeface="+mj-cs"/>
              </a:rPr>
              <a:t>으로 바꿔주셔도 좋습니다.</a:t>
            </a:r>
            <a:endParaRPr kumimoji="0" lang="en-US" altLang="ko-KR" sz="4000" b="1" i="0" u="none" strike="noStrike" kern="0" cap="none" spc="0" normalizeH="0" baseline="0" noProof="0" dirty="0" smtClean="0">
              <a:ln>
                <a:noFill/>
              </a:ln>
              <a:solidFill>
                <a:schemeClr val="tx1"/>
              </a:solidFill>
              <a:effectLst/>
              <a:uLnTx/>
              <a:uFillTx/>
              <a:latin typeface="HY견고딕" pitchFamily="18" charset="-127"/>
              <a:ea typeface="HY견고딕" pitchFamily="18" charset="-127"/>
              <a:cs typeface="+mj-cs"/>
            </a:endParaRPr>
          </a:p>
        </p:txBody>
      </p:sp>
      <p:pic>
        <p:nvPicPr>
          <p:cNvPr id="13" name="Picture 3" descr="as2834"/>
          <p:cNvPicPr>
            <a:picLocks noChangeAspect="1" noChangeArrowheads="1"/>
          </p:cNvPicPr>
          <p:nvPr/>
        </p:nvPicPr>
        <p:blipFill>
          <a:blip r:embed="rId5" cstate="print"/>
          <a:srcRect/>
          <a:stretch>
            <a:fillRect/>
          </a:stretch>
        </p:blipFill>
        <p:spPr bwMode="auto">
          <a:xfrm>
            <a:off x="2743200" y="3325961"/>
            <a:ext cx="3124200" cy="3127375"/>
          </a:xfrm>
          <a:prstGeom prst="rect">
            <a:avLst/>
          </a:prstGeom>
          <a:noFill/>
          <a:ln w="9525">
            <a:noFill/>
            <a:miter lim="800000"/>
            <a:headEnd/>
            <a:tailEnd/>
          </a:ln>
        </p:spPr>
      </p:pic>
      <p:sp>
        <p:nvSpPr>
          <p:cNvPr id="10"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2" name="내용 개체 틀 2"/>
          <p:cNvSpPr>
            <a:spLocks noGrp="1"/>
          </p:cNvSpPr>
          <p:nvPr>
            <p:ph idx="4294967295"/>
          </p:nvPr>
        </p:nvSpPr>
        <p:spPr>
          <a:xfrm>
            <a:off x="467544" y="1125538"/>
            <a:ext cx="8462144" cy="5232400"/>
          </a:xfrm>
        </p:spPr>
        <p:txBody>
          <a:bodyPr/>
          <a:lstStyle/>
          <a:p>
            <a:pPr marL="514350" indent="-514350">
              <a:buFont typeface="Arial" charset="0"/>
              <a:buNone/>
              <a:defRPr/>
            </a:pPr>
            <a:r>
              <a:rPr lang="en-US" altLang="ko-KR" b="1" dirty="0" smtClean="0">
                <a:solidFill>
                  <a:srgbClr val="FF0000"/>
                </a:solidFill>
                <a:latin typeface="HY견고딕" pitchFamily="18" charset="-127"/>
                <a:ea typeface="HY견고딕" pitchFamily="18" charset="-127"/>
              </a:rPr>
              <a:t>3. </a:t>
            </a:r>
            <a:r>
              <a:rPr lang="ko-KR" altLang="en-US" b="1" dirty="0" smtClean="0">
                <a:solidFill>
                  <a:srgbClr val="FF0000"/>
                </a:solidFill>
                <a:latin typeface="HY견고딕" pitchFamily="18" charset="-127"/>
                <a:ea typeface="HY견고딕" pitchFamily="18" charset="-127"/>
              </a:rPr>
              <a:t>말씀에 온전히 </a:t>
            </a:r>
            <a:r>
              <a:rPr lang="ko-KR" altLang="en-US" b="1" u="sng" dirty="0" smtClean="0">
                <a:solidFill>
                  <a:srgbClr val="0033CC"/>
                </a:solidFill>
                <a:latin typeface="HY견고딕" pitchFamily="18" charset="-127"/>
                <a:ea typeface="HY견고딕" pitchFamily="18" charset="-127"/>
              </a:rPr>
              <a:t>순종</a:t>
            </a:r>
            <a:r>
              <a:rPr lang="ko-KR" altLang="en-US" b="1" dirty="0" smtClean="0">
                <a:solidFill>
                  <a:srgbClr val="FF0000"/>
                </a:solidFill>
                <a:latin typeface="HY견고딕" pitchFamily="18" charset="-127"/>
                <a:ea typeface="HY견고딕" pitchFamily="18" charset="-127"/>
              </a:rPr>
              <a:t>하라</a:t>
            </a:r>
            <a:r>
              <a:rPr lang="en-US" altLang="ko-KR" b="1" dirty="0" smtClean="0">
                <a:solidFill>
                  <a:srgbClr val="FF0000"/>
                </a:solidFill>
                <a:latin typeface="HY견고딕" pitchFamily="18" charset="-127"/>
                <a:ea typeface="HY견고딕" pitchFamily="18" charset="-127"/>
              </a:rPr>
              <a:t>( </a:t>
            </a:r>
            <a:r>
              <a:rPr lang="ko-KR" altLang="en-US" dirty="0" err="1" smtClean="0">
                <a:solidFill>
                  <a:srgbClr val="FF0000"/>
                </a:solidFill>
                <a:latin typeface="HY견고딕" pitchFamily="18" charset="-127"/>
                <a:ea typeface="HY견고딕" pitchFamily="18" charset="-127"/>
              </a:rPr>
              <a:t>왕</a:t>
            </a:r>
            <a:r>
              <a:rPr lang="ko-KR" altLang="en-US" b="1" dirty="0" err="1" smtClean="0">
                <a:solidFill>
                  <a:srgbClr val="FF0000"/>
                </a:solidFill>
                <a:latin typeface="HY견고딕" pitchFamily="18" charset="-127"/>
                <a:ea typeface="HY견고딕" pitchFamily="18" charset="-127"/>
              </a:rPr>
              <a:t>상</a:t>
            </a:r>
            <a:r>
              <a:rPr lang="ko-KR" altLang="en-US" b="1" dirty="0" smtClean="0">
                <a:solidFill>
                  <a:srgbClr val="FF0000"/>
                </a:solidFill>
                <a:latin typeface="HY견고딕" pitchFamily="18" charset="-127"/>
                <a:ea typeface="HY견고딕" pitchFamily="18" charset="-127"/>
              </a:rPr>
              <a:t> </a:t>
            </a:r>
            <a:r>
              <a:rPr lang="en-US" altLang="ko-KR" b="1" dirty="0" smtClean="0">
                <a:solidFill>
                  <a:srgbClr val="FF0000"/>
                </a:solidFill>
                <a:latin typeface="HY견고딕" pitchFamily="18" charset="-127"/>
                <a:ea typeface="HY견고딕" pitchFamily="18" charset="-127"/>
              </a:rPr>
              <a:t>2:2-3, </a:t>
            </a:r>
            <a:r>
              <a:rPr lang="ko-KR" altLang="en-US" b="1" dirty="0" smtClean="0">
                <a:solidFill>
                  <a:srgbClr val="FF0000"/>
                </a:solidFill>
                <a:latin typeface="HY견고딕" pitchFamily="18" charset="-127"/>
                <a:ea typeface="HY견고딕" pitchFamily="18" charset="-127"/>
              </a:rPr>
              <a:t>시편 </a:t>
            </a:r>
            <a:r>
              <a:rPr lang="en-US" altLang="ko-KR" b="1" dirty="0" smtClean="0">
                <a:solidFill>
                  <a:srgbClr val="FF0000"/>
                </a:solidFill>
                <a:latin typeface="HY견고딕" pitchFamily="18" charset="-127"/>
                <a:ea typeface="HY견고딕" pitchFamily="18" charset="-127"/>
              </a:rPr>
              <a:t>1,119)</a:t>
            </a:r>
          </a:p>
          <a:p>
            <a:pPr marL="514350" indent="-514350">
              <a:buFont typeface="Arial" charset="0"/>
              <a:buAutoNum type="arabicPeriod"/>
              <a:defRPr/>
            </a:pPr>
            <a:endParaRPr lang="en-US" altLang="ko-KR" b="1" dirty="0" smtClean="0">
              <a:solidFill>
                <a:srgbClr val="FF0000"/>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다윗은</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 하나님의 말씀 </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을 사랑하고</a:t>
            </a:r>
            <a:r>
              <a:rPr lang="en-US" altLang="ko-KR" b="1" dirty="0" smtClean="0">
                <a:solidFill>
                  <a:srgbClr val="0A6E02"/>
                </a:solidFill>
                <a:latin typeface="HY견고딕" pitchFamily="18" charset="-127"/>
                <a:ea typeface="HY견고딕" pitchFamily="18" charset="-127"/>
              </a:rPr>
              <a:t>,</a:t>
            </a:r>
            <a:r>
              <a:rPr lang="ko-KR" altLang="en-US" b="1" dirty="0" smtClean="0">
                <a:solidFill>
                  <a:srgbClr val="0A6E02"/>
                </a:solidFill>
                <a:latin typeface="HY견고딕" pitchFamily="18" charset="-127"/>
                <a:ea typeface="HY견고딕" pitchFamily="18" charset="-127"/>
              </a:rPr>
              <a:t> </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묵상하고</a:t>
            </a:r>
            <a:r>
              <a:rPr lang="en-US" altLang="ko-KR" b="1" dirty="0" smtClean="0">
                <a:solidFill>
                  <a:srgbClr val="0A6E02"/>
                </a:solidFill>
                <a:latin typeface="HY견고딕" pitchFamily="18" charset="-127"/>
                <a:ea typeface="HY견고딕" pitchFamily="18" charset="-127"/>
              </a:rPr>
              <a:t>,</a:t>
            </a: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순종하는</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 인생을</a:t>
            </a: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삶</a:t>
            </a:r>
            <a:r>
              <a:rPr lang="en-US" altLang="ko-KR" b="1" dirty="0" smtClean="0">
                <a:solidFill>
                  <a:srgbClr val="0A6E02"/>
                </a:solidFill>
                <a:latin typeface="HY견고딕" pitchFamily="18" charset="-127"/>
                <a:ea typeface="HY견고딕" pitchFamily="18" charset="-127"/>
              </a:rPr>
              <a:t>.</a:t>
            </a:r>
            <a:endParaRPr lang="ko-KR" altLang="en-US" dirty="0" smtClean="0">
              <a:solidFill>
                <a:srgbClr val="4F6228"/>
              </a:solidFill>
              <a:latin typeface="HY견고딕" pitchFamily="18" charset="-127"/>
              <a:ea typeface="HY견고딕" pitchFamily="18" charset="-127"/>
            </a:endParaRPr>
          </a:p>
          <a:p>
            <a:pPr>
              <a:buFont typeface="Arial" charset="0"/>
              <a:buNone/>
              <a:defRPr/>
            </a:pPr>
            <a:r>
              <a:rPr lang="en-US" altLang="ko-KR" b="1" dirty="0" smtClean="0">
                <a:latin typeface="HY견고딕" pitchFamily="18" charset="-127"/>
                <a:ea typeface="HY견고딕" pitchFamily="18" charset="-127"/>
              </a:rPr>
              <a:t>   </a:t>
            </a:r>
          </a:p>
        </p:txBody>
      </p:sp>
      <p:sp>
        <p:nvSpPr>
          <p:cNvPr id="13" name="모서리가 둥근 직사각형 12"/>
          <p:cNvSpPr/>
          <p:nvPr/>
        </p:nvSpPr>
        <p:spPr>
          <a:xfrm>
            <a:off x="4716016" y="1916113"/>
            <a:ext cx="4041885" cy="4465637"/>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Bef>
                <a:spcPct val="20000"/>
              </a:spcBef>
              <a:defRPr/>
            </a:pPr>
            <a:r>
              <a:rPr lang="ko-KR" altLang="en-US" sz="3200" b="1" dirty="0">
                <a:solidFill>
                  <a:srgbClr val="000000"/>
                </a:solidFill>
                <a:latin typeface="HY견고딕" pitchFamily="18" charset="-127"/>
                <a:ea typeface="HY견고딕" pitchFamily="18" charset="-127"/>
                <a:cs typeface="Arial" pitchFamily="34" charset="0"/>
              </a:rPr>
              <a:t>   </a:t>
            </a:r>
            <a:r>
              <a:rPr lang="ko-KR" altLang="en-US" sz="3200" dirty="0" smtClean="0">
                <a:solidFill>
                  <a:prstClr val="black"/>
                </a:solidFill>
                <a:latin typeface="HY견고딕" pitchFamily="18" charset="-127"/>
                <a:ea typeface="HY견고딕" pitchFamily="18" charset="-127"/>
                <a:cs typeface="Arial" pitchFamily="34" charset="0"/>
              </a:rPr>
              <a:t>사람이</a:t>
            </a:r>
            <a:r>
              <a:rPr lang="ko-KR" altLang="en-US" sz="3200" b="1" dirty="0" smtClean="0">
                <a:solidFill>
                  <a:prstClr val="black"/>
                </a:solidFill>
                <a:latin typeface="HY견고딕" pitchFamily="18" charset="-127"/>
                <a:ea typeface="HY견고딕" pitchFamily="18" charset="-127"/>
                <a:cs typeface="Arial" pitchFamily="34" charset="0"/>
              </a:rPr>
              <a:t>  </a:t>
            </a:r>
            <a:r>
              <a:rPr lang="ko-KR" altLang="en-US" sz="3200" dirty="0" smtClean="0">
                <a:solidFill>
                  <a:prstClr val="black"/>
                </a:solidFill>
                <a:latin typeface="HY견고딕" pitchFamily="18" charset="-127"/>
                <a:ea typeface="HY견고딕" pitchFamily="18" charset="-127"/>
                <a:cs typeface="Arial" pitchFamily="34" charset="0"/>
              </a:rPr>
              <a:t>말씀</a:t>
            </a:r>
            <a:r>
              <a:rPr lang="ko-KR" altLang="en-US" sz="3200" b="1" dirty="0" smtClean="0">
                <a:solidFill>
                  <a:prstClr val="black"/>
                </a:solidFill>
                <a:latin typeface="HY견고딕" pitchFamily="18" charset="-127"/>
                <a:ea typeface="HY견고딕" pitchFamily="18" charset="-127"/>
                <a:cs typeface="Arial" pitchFamily="34" charset="0"/>
              </a:rPr>
              <a:t>에만 </a:t>
            </a:r>
            <a:r>
              <a:rPr lang="ko-KR" altLang="en-US" sz="3200" b="1" dirty="0">
                <a:solidFill>
                  <a:prstClr val="black"/>
                </a:solidFill>
                <a:latin typeface="HY견고딕" pitchFamily="18" charset="-127"/>
                <a:ea typeface="HY견고딕" pitchFamily="18" charset="-127"/>
                <a:cs typeface="Arial" pitchFamily="34" charset="0"/>
              </a:rPr>
              <a:t>순종하면 </a:t>
            </a:r>
            <a:r>
              <a:rPr lang="ko-KR" altLang="en-US" sz="3200" dirty="0" err="1" smtClean="0">
                <a:solidFill>
                  <a:prstClr val="black"/>
                </a:solidFill>
                <a:latin typeface="HY견고딕" pitchFamily="18" charset="-127"/>
                <a:ea typeface="HY견고딕" pitchFamily="18" charset="-127"/>
                <a:cs typeface="Arial" pitchFamily="34" charset="0"/>
              </a:rPr>
              <a:t>많사</a:t>
            </a:r>
            <a:r>
              <a:rPr lang="ko-KR" altLang="en-US" sz="3200" dirty="0" smtClean="0">
                <a:solidFill>
                  <a:prstClr val="black"/>
                </a:solidFill>
                <a:latin typeface="HY견고딕" pitchFamily="18" charset="-127"/>
                <a:ea typeface="HY견고딕" pitchFamily="18" charset="-127"/>
                <a:cs typeface="Arial" pitchFamily="34" charset="0"/>
              </a:rPr>
              <a:t> </a:t>
            </a:r>
            <a:r>
              <a:rPr lang="ko-KR" altLang="en-US" sz="3200" b="1" dirty="0" smtClean="0">
                <a:solidFill>
                  <a:prstClr val="black"/>
                </a:solidFill>
                <a:latin typeface="HY견고딕" pitchFamily="18" charset="-127"/>
                <a:ea typeface="HY견고딕" pitchFamily="18" charset="-127"/>
                <a:cs typeface="Arial" pitchFamily="34" charset="0"/>
              </a:rPr>
              <a:t>형통이다</a:t>
            </a:r>
            <a:r>
              <a:rPr lang="en-US" altLang="ko-KR" sz="3200" b="1" dirty="0">
                <a:solidFill>
                  <a:prstClr val="black"/>
                </a:solidFill>
                <a:latin typeface="HY견고딕" pitchFamily="18" charset="-127"/>
                <a:ea typeface="HY견고딕" pitchFamily="18" charset="-127"/>
                <a:cs typeface="Arial" pitchFamily="34" charset="0"/>
              </a:rPr>
              <a:t>.</a:t>
            </a:r>
            <a:r>
              <a:rPr lang="ko-KR" altLang="en-US" sz="3200" b="1" dirty="0">
                <a:solidFill>
                  <a:prstClr val="black"/>
                </a:solidFill>
                <a:latin typeface="HY견고딕" pitchFamily="18" charset="-127"/>
                <a:ea typeface="HY견고딕" pitchFamily="18" charset="-127"/>
                <a:cs typeface="Arial" pitchFamily="34" charset="0"/>
              </a:rPr>
              <a:t> </a:t>
            </a:r>
            <a:r>
              <a:rPr lang="en-US" altLang="ko-KR" sz="3200" b="1" dirty="0">
                <a:solidFill>
                  <a:srgbClr val="86041A"/>
                </a:solidFill>
                <a:latin typeface="HY견고딕" pitchFamily="18" charset="-127"/>
                <a:ea typeface="HY견고딕" pitchFamily="18" charset="-127"/>
                <a:cs typeface="Arial" pitchFamily="34" charset="0"/>
              </a:rPr>
              <a:t>(</a:t>
            </a:r>
            <a:r>
              <a:rPr lang="ko-KR" altLang="en-US" sz="3200" b="1" dirty="0" err="1">
                <a:solidFill>
                  <a:srgbClr val="86041A"/>
                </a:solidFill>
                <a:latin typeface="HY견고딕" pitchFamily="18" charset="-127"/>
                <a:ea typeface="HY견고딕" pitchFamily="18" charset="-127"/>
                <a:cs typeface="Arial" pitchFamily="34" charset="0"/>
              </a:rPr>
              <a:t>노아</a:t>
            </a:r>
            <a:r>
              <a:rPr lang="en-US" altLang="ko-KR" sz="3200" b="1" dirty="0">
                <a:solidFill>
                  <a:srgbClr val="86041A"/>
                </a:solidFill>
                <a:latin typeface="HY견고딕" pitchFamily="18" charset="-127"/>
                <a:ea typeface="HY견고딕" pitchFamily="18" charset="-127"/>
                <a:cs typeface="Arial" pitchFamily="34" charset="0"/>
              </a:rPr>
              <a:t>:</a:t>
            </a:r>
            <a:r>
              <a:rPr lang="ko-KR" altLang="en-US" sz="3200" b="1" dirty="0">
                <a:solidFill>
                  <a:srgbClr val="86041A"/>
                </a:solidFill>
                <a:latin typeface="HY견고딕" pitchFamily="18" charset="-127"/>
                <a:ea typeface="HY견고딕" pitchFamily="18" charset="-127"/>
                <a:cs typeface="Arial" pitchFamily="34" charset="0"/>
              </a:rPr>
              <a:t>배</a:t>
            </a:r>
            <a:r>
              <a:rPr lang="en-US" altLang="ko-KR" sz="3200" b="1" dirty="0">
                <a:solidFill>
                  <a:srgbClr val="86041A"/>
                </a:solidFill>
                <a:latin typeface="HY견고딕" pitchFamily="18" charset="-127"/>
                <a:ea typeface="HY견고딕" pitchFamily="18" charset="-127"/>
                <a:cs typeface="Arial" pitchFamily="34" charset="0"/>
              </a:rPr>
              <a:t>/</a:t>
            </a:r>
            <a:r>
              <a:rPr lang="ko-KR" altLang="en-US" sz="3200" b="1" dirty="0">
                <a:solidFill>
                  <a:srgbClr val="86041A"/>
                </a:solidFill>
                <a:latin typeface="HY견고딕" pitchFamily="18" charset="-127"/>
                <a:ea typeface="HY견고딕" pitchFamily="18" charset="-127"/>
                <a:cs typeface="Arial" pitchFamily="34" charset="0"/>
              </a:rPr>
              <a:t>아브라함</a:t>
            </a:r>
            <a:r>
              <a:rPr lang="en-US" altLang="ko-KR" sz="3200" b="1" dirty="0">
                <a:solidFill>
                  <a:srgbClr val="86041A"/>
                </a:solidFill>
                <a:latin typeface="HY견고딕" pitchFamily="18" charset="-127"/>
                <a:ea typeface="HY견고딕" pitchFamily="18" charset="-127"/>
                <a:cs typeface="Arial" pitchFamily="34" charset="0"/>
              </a:rPr>
              <a:t>:</a:t>
            </a:r>
            <a:r>
              <a:rPr lang="ko-KR" altLang="en-US" sz="3200" b="1" dirty="0">
                <a:solidFill>
                  <a:srgbClr val="86041A"/>
                </a:solidFill>
                <a:latin typeface="HY견고딕" pitchFamily="18" charset="-127"/>
                <a:ea typeface="HY견고딕" pitchFamily="18" charset="-127"/>
                <a:cs typeface="Arial" pitchFamily="34" charset="0"/>
              </a:rPr>
              <a:t>본토</a:t>
            </a:r>
            <a:r>
              <a:rPr lang="en-US" altLang="ko-KR" sz="3200" b="1" dirty="0">
                <a:solidFill>
                  <a:srgbClr val="86041A"/>
                </a:solidFill>
                <a:latin typeface="HY견고딕" pitchFamily="18" charset="-127"/>
                <a:ea typeface="HY견고딕" pitchFamily="18" charset="-127"/>
                <a:cs typeface="Arial" pitchFamily="34" charset="0"/>
              </a:rPr>
              <a:t>/</a:t>
            </a:r>
            <a:r>
              <a:rPr lang="ko-KR" altLang="en-US" sz="3200" b="1" dirty="0">
                <a:solidFill>
                  <a:srgbClr val="86041A"/>
                </a:solidFill>
                <a:latin typeface="HY견고딕" pitchFamily="18" charset="-127"/>
                <a:ea typeface="HY견고딕" pitchFamily="18" charset="-127"/>
                <a:cs typeface="Arial" pitchFamily="34" charset="0"/>
              </a:rPr>
              <a:t>베드로</a:t>
            </a:r>
            <a:r>
              <a:rPr lang="en-US" altLang="ko-KR" sz="3200" b="1" dirty="0">
                <a:solidFill>
                  <a:srgbClr val="86041A"/>
                </a:solidFill>
                <a:latin typeface="HY견고딕" pitchFamily="18" charset="-127"/>
                <a:ea typeface="HY견고딕" pitchFamily="18" charset="-127"/>
                <a:cs typeface="Arial" pitchFamily="34" charset="0"/>
              </a:rPr>
              <a:t>:</a:t>
            </a:r>
            <a:r>
              <a:rPr lang="ko-KR" altLang="en-US" sz="3200" b="1" dirty="0">
                <a:solidFill>
                  <a:srgbClr val="86041A"/>
                </a:solidFill>
                <a:latin typeface="HY견고딕" pitchFamily="18" charset="-127"/>
                <a:ea typeface="HY견고딕" pitchFamily="18" charset="-127"/>
                <a:cs typeface="Arial" pitchFamily="34" charset="0"/>
              </a:rPr>
              <a:t>깊은 곳</a:t>
            </a:r>
            <a:r>
              <a:rPr lang="en-US" altLang="ko-KR" sz="3200" b="1" dirty="0">
                <a:solidFill>
                  <a:srgbClr val="86041A"/>
                </a:solidFill>
                <a:latin typeface="HY견고딕" pitchFamily="18" charset="-127"/>
                <a:ea typeface="HY견고딕" pitchFamily="18" charset="-127"/>
                <a:cs typeface="Arial" pitchFamily="34" charset="0"/>
              </a:rPr>
              <a:t>, </a:t>
            </a:r>
            <a:r>
              <a:rPr lang="en-US" altLang="ko-KR" sz="3200" b="1" dirty="0">
                <a:solidFill>
                  <a:srgbClr val="0033CC"/>
                </a:solidFill>
                <a:latin typeface="HY견고딕" pitchFamily="18" charset="-127"/>
                <a:ea typeface="HY견고딕" pitchFamily="18" charset="-127"/>
                <a:cs typeface="Arial" pitchFamily="34" charset="0"/>
              </a:rPr>
              <a:t>..</a:t>
            </a:r>
            <a:r>
              <a:rPr lang="ko-KR" altLang="en-US" sz="3200" b="1" dirty="0">
                <a:solidFill>
                  <a:srgbClr val="0033CC"/>
                </a:solidFill>
                <a:latin typeface="HY견고딕" pitchFamily="18" charset="-127"/>
                <a:ea typeface="HY견고딕" pitchFamily="18" charset="-127"/>
                <a:cs typeface="Arial" pitchFamily="34" charset="0"/>
              </a:rPr>
              <a:t>자기 꾀</a:t>
            </a:r>
            <a:r>
              <a:rPr lang="en-US" altLang="ko-KR" sz="3200" b="1" dirty="0">
                <a:solidFill>
                  <a:srgbClr val="0033CC"/>
                </a:solidFill>
                <a:latin typeface="HY견고딕" pitchFamily="18" charset="-127"/>
                <a:ea typeface="HY견고딕" pitchFamily="18" charset="-127"/>
                <a:cs typeface="Arial" pitchFamily="34" charset="0"/>
              </a:rPr>
              <a:t>,</a:t>
            </a:r>
            <a:r>
              <a:rPr lang="ko-KR" altLang="en-US" sz="3200" b="1" dirty="0">
                <a:solidFill>
                  <a:srgbClr val="0033CC"/>
                </a:solidFill>
                <a:latin typeface="HY견고딕" pitchFamily="18" charset="-127"/>
                <a:ea typeface="HY견고딕" pitchFamily="18" charset="-127"/>
                <a:cs typeface="Arial" pitchFamily="34" charset="0"/>
              </a:rPr>
              <a:t>생각</a:t>
            </a:r>
            <a:r>
              <a:rPr lang="en-US" altLang="ko-KR" sz="3200" b="1" dirty="0">
                <a:solidFill>
                  <a:srgbClr val="0033CC"/>
                </a:solidFill>
                <a:latin typeface="HY견고딕" pitchFamily="18" charset="-127"/>
                <a:ea typeface="HY견고딕" pitchFamily="18" charset="-127"/>
                <a:cs typeface="Arial" pitchFamily="34" charset="0"/>
              </a:rPr>
              <a:t>,</a:t>
            </a:r>
            <a:r>
              <a:rPr lang="ko-KR" altLang="en-US" sz="3200" b="1" dirty="0">
                <a:solidFill>
                  <a:srgbClr val="0033CC"/>
                </a:solidFill>
                <a:latin typeface="HY견고딕" pitchFamily="18" charset="-127"/>
                <a:ea typeface="HY견고딕" pitchFamily="18" charset="-127"/>
                <a:cs typeface="Arial" pitchFamily="34" charset="0"/>
              </a:rPr>
              <a:t>방법을 버리라</a:t>
            </a:r>
            <a:r>
              <a:rPr lang="en-US" altLang="ko-KR" sz="3200" b="1" dirty="0">
                <a:solidFill>
                  <a:srgbClr val="86041A"/>
                </a:solidFill>
                <a:latin typeface="HY견고딕" pitchFamily="18" charset="-127"/>
                <a:ea typeface="HY견고딕" pitchFamily="18" charset="-127"/>
                <a:cs typeface="Arial" pitchFamily="34" charset="0"/>
              </a:rPr>
              <a:t>)</a:t>
            </a:r>
            <a:r>
              <a:rPr lang="ko-KR" altLang="en-US" sz="3200" b="1" dirty="0">
                <a:solidFill>
                  <a:srgbClr val="86041A"/>
                </a:solidFill>
                <a:latin typeface="HY견고딕" pitchFamily="18" charset="-127"/>
                <a:ea typeface="HY견고딕" pitchFamily="18" charset="-127"/>
                <a:cs typeface="Arial" pitchFamily="34" charset="0"/>
              </a:rPr>
              <a:t> </a:t>
            </a:r>
            <a:r>
              <a:rPr lang="ko-KR" altLang="en-US" sz="3200" b="1" dirty="0">
                <a:solidFill>
                  <a:srgbClr val="000000"/>
                </a:solidFill>
                <a:latin typeface="HY견고딕" pitchFamily="18" charset="-127"/>
                <a:ea typeface="HY견고딕" pitchFamily="18" charset="-127"/>
                <a:cs typeface="Arial" pitchFamily="34" charset="0"/>
              </a:rPr>
              <a:t> </a:t>
            </a:r>
            <a:endParaRPr lang="en-US" altLang="ko-KR" sz="3200" b="1" dirty="0">
              <a:solidFill>
                <a:srgbClr val="86041A"/>
              </a:solidFill>
              <a:latin typeface="HY견고딕" pitchFamily="18" charset="-127"/>
              <a:ea typeface="HY견고딕" pitchFamily="18" charset="-127"/>
              <a:cs typeface="Arial" pitchFamily="34" charset="0"/>
            </a:endParaRPr>
          </a:p>
        </p:txBody>
      </p:sp>
      <p:sp>
        <p:nvSpPr>
          <p:cNvPr id="14" name="오른쪽 화살표 13"/>
          <p:cNvSpPr/>
          <p:nvPr/>
        </p:nvSpPr>
        <p:spPr>
          <a:xfrm>
            <a:off x="3635896" y="3286125"/>
            <a:ext cx="891228" cy="7143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sz="1800" b="1">
              <a:solidFill>
                <a:prstClr val="white"/>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2">
                                            <p:txEl>
                                              <p:pRg st="2" end="2"/>
                                            </p:txEl>
                                          </p:spTgt>
                                        </p:tgtEl>
                                        <p:attrNameLst>
                                          <p:attrName>style.visibility</p:attrName>
                                        </p:attrNameLst>
                                      </p:cBhvr>
                                      <p:to>
                                        <p:strVal val="visible"/>
                                      </p:to>
                                    </p:set>
                                    <p:animEffect transition="in" filter="diamond(in)">
                                      <p:cBhvr>
                                        <p:cTn id="7" dur="2000"/>
                                        <p:tgtEl>
                                          <p:spTgt spid="12">
                                            <p:txEl>
                                              <p:pRg st="2" end="2"/>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12">
                                            <p:txEl>
                                              <p:pRg st="3" end="3"/>
                                            </p:txEl>
                                          </p:spTgt>
                                        </p:tgtEl>
                                        <p:attrNameLst>
                                          <p:attrName>style.visibility</p:attrName>
                                        </p:attrNameLst>
                                      </p:cBhvr>
                                      <p:to>
                                        <p:strVal val="visible"/>
                                      </p:to>
                                    </p:set>
                                    <p:animEffect transition="in" filter="diamond(in)">
                                      <p:cBhvr>
                                        <p:cTn id="10" dur="2000"/>
                                        <p:tgtEl>
                                          <p:spTgt spid="12">
                                            <p:txEl>
                                              <p:pRg st="3" end="3"/>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12">
                                            <p:txEl>
                                              <p:pRg st="4" end="4"/>
                                            </p:txEl>
                                          </p:spTgt>
                                        </p:tgtEl>
                                        <p:attrNameLst>
                                          <p:attrName>style.visibility</p:attrName>
                                        </p:attrNameLst>
                                      </p:cBhvr>
                                      <p:to>
                                        <p:strVal val="visible"/>
                                      </p:to>
                                    </p:set>
                                    <p:animEffect transition="in" filter="diamond(in)">
                                      <p:cBhvr>
                                        <p:cTn id="13" dur="2000"/>
                                        <p:tgtEl>
                                          <p:spTgt spid="12">
                                            <p:txEl>
                                              <p:pRg st="4" end="4"/>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12">
                                            <p:txEl>
                                              <p:pRg st="5" end="5"/>
                                            </p:txEl>
                                          </p:spTgt>
                                        </p:tgtEl>
                                        <p:attrNameLst>
                                          <p:attrName>style.visibility</p:attrName>
                                        </p:attrNameLst>
                                      </p:cBhvr>
                                      <p:to>
                                        <p:strVal val="visible"/>
                                      </p:to>
                                    </p:set>
                                    <p:animEffect transition="in" filter="diamond(in)">
                                      <p:cBhvr>
                                        <p:cTn id="16" dur="2000"/>
                                        <p:tgtEl>
                                          <p:spTgt spid="12">
                                            <p:txEl>
                                              <p:pRg st="5" end="5"/>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12">
                                            <p:txEl>
                                              <p:pRg st="6" end="6"/>
                                            </p:txEl>
                                          </p:spTgt>
                                        </p:tgtEl>
                                        <p:attrNameLst>
                                          <p:attrName>style.visibility</p:attrName>
                                        </p:attrNameLst>
                                      </p:cBhvr>
                                      <p:to>
                                        <p:strVal val="visible"/>
                                      </p:to>
                                    </p:set>
                                    <p:animEffect transition="in" filter="diamond(in)">
                                      <p:cBhvr>
                                        <p:cTn id="19" dur="2000"/>
                                        <p:tgtEl>
                                          <p:spTgt spid="12">
                                            <p:txEl>
                                              <p:pRg st="6" end="6"/>
                                            </p:txEl>
                                          </p:spTgt>
                                        </p:tgtEl>
                                      </p:cBhvr>
                                    </p:animEffect>
                                  </p:childTnLst>
                                </p:cTn>
                              </p:par>
                              <p:par>
                                <p:cTn id="20" presetID="8" presetClass="entr" presetSubtype="16" fill="hold" nodeType="withEffect">
                                  <p:stCondLst>
                                    <p:cond delay="0"/>
                                  </p:stCondLst>
                                  <p:childTnLst>
                                    <p:set>
                                      <p:cBhvr>
                                        <p:cTn id="21" dur="1" fill="hold">
                                          <p:stCondLst>
                                            <p:cond delay="0"/>
                                          </p:stCondLst>
                                        </p:cTn>
                                        <p:tgtEl>
                                          <p:spTgt spid="12">
                                            <p:txEl>
                                              <p:pRg st="7" end="7"/>
                                            </p:txEl>
                                          </p:spTgt>
                                        </p:tgtEl>
                                        <p:attrNameLst>
                                          <p:attrName>style.visibility</p:attrName>
                                        </p:attrNameLst>
                                      </p:cBhvr>
                                      <p:to>
                                        <p:strVal val="visible"/>
                                      </p:to>
                                    </p:set>
                                    <p:animEffect transition="in" filter="diamond(in)">
                                      <p:cBhvr>
                                        <p:cTn id="22" dur="2000"/>
                                        <p:tgtEl>
                                          <p:spTgt spid="12">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3"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100"/>
                                        <p:tgtEl>
                                          <p:spTgt spid="14"/>
                                        </p:tgtEl>
                                      </p:cBhvr>
                                    </p:animEffect>
                                    <p:anim calcmode="lin" valueType="num">
                                      <p:cBhvr>
                                        <p:cTn id="28" dur="400" fill="hold"/>
                                        <p:tgtEl>
                                          <p:spTgt spid="14"/>
                                        </p:tgtEl>
                                        <p:attrNameLst>
                                          <p:attrName>ppt_x</p:attrName>
                                        </p:attrNameLst>
                                      </p:cBhvr>
                                      <p:tavLst>
                                        <p:tav tm="0">
                                          <p:val>
                                            <p:strVal val="#ppt_x"/>
                                          </p:val>
                                        </p:tav>
                                        <p:tav tm="100000">
                                          <p:val>
                                            <p:strVal val="#ppt_x"/>
                                          </p:val>
                                        </p:tav>
                                      </p:tavLst>
                                    </p:anim>
                                    <p:anim calcmode="lin" valueType="num">
                                      <p:cBhvr>
                                        <p:cTn id="29" dur="400" fill="hold"/>
                                        <p:tgtEl>
                                          <p:spTgt spid="14"/>
                                        </p:tgtEl>
                                        <p:attrNameLst>
                                          <p:attrName>ppt_y</p:attrName>
                                        </p:attrNameLst>
                                      </p:cBhvr>
                                      <p:tavLst>
                                        <p:tav tm="0">
                                          <p:val>
                                            <p:strVal val="#ppt_y+0.31"/>
                                          </p:val>
                                        </p:tav>
                                        <p:tav tm="100000">
                                          <p:val>
                                            <p:strVal val="#ppt_y+0.31"/>
                                          </p:val>
                                        </p:tav>
                                      </p:tavLst>
                                    </p:anim>
                                    <p:anim calcmode="lin" valueType="num">
                                      <p:cBhvr>
                                        <p:cTn id="30" dur="600" decel="50000" fill="hold">
                                          <p:stCondLst>
                                            <p:cond delay="400"/>
                                          </p:stCondLst>
                                        </p:cTn>
                                        <p:tgtEl>
                                          <p:spTgt spid="1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1" dur="600" decel="50000" fill="hold">
                                          <p:stCondLst>
                                            <p:cond delay="400"/>
                                          </p:stCondLst>
                                        </p:cTn>
                                        <p:tgtEl>
                                          <p:spTgt spid="1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0" presetClass="entr" presetSubtype="0"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wedge">
                                      <p:cBhvr>
                                        <p:cTn id="3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2" name="제목 1"/>
          <p:cNvSpPr>
            <a:spLocks noGrp="1"/>
          </p:cNvSpPr>
          <p:nvPr>
            <p:ph type="title" idx="4294967295"/>
          </p:nvPr>
        </p:nvSpPr>
        <p:spPr>
          <a:xfrm>
            <a:off x="683569" y="1340768"/>
            <a:ext cx="8174682" cy="5017170"/>
          </a:xfrm>
          <a:solidFill>
            <a:srgbClr val="FFC000"/>
          </a:solidFill>
        </p:spPr>
        <p:txBody>
          <a:bodyPr/>
          <a:lstStyle/>
          <a:p>
            <a:pPr algn="l"/>
            <a:r>
              <a:rPr lang="ko-KR" altLang="en-US" sz="2800" b="1" dirty="0" smtClean="0">
                <a:solidFill>
                  <a:srgbClr val="86041A"/>
                </a:solidFill>
                <a:latin typeface="HY견고딕" pitchFamily="18" charset="-127"/>
                <a:ea typeface="HY견고딕" pitchFamily="18" charset="-127"/>
              </a:rPr>
              <a:t>삼상 </a:t>
            </a:r>
            <a:r>
              <a:rPr lang="en-US" altLang="ko-KR" sz="2800" b="1" dirty="0" smtClean="0">
                <a:solidFill>
                  <a:srgbClr val="86041A"/>
                </a:solidFill>
                <a:latin typeface="HY견고딕" pitchFamily="18" charset="-127"/>
                <a:ea typeface="HY견고딕" pitchFamily="18" charset="-127"/>
              </a:rPr>
              <a:t>23:2, 4</a:t>
            </a:r>
            <a:br>
              <a:rPr lang="en-US" altLang="ko-KR" sz="2800" b="1" dirty="0" smtClean="0">
                <a:solidFill>
                  <a:srgbClr val="86041A"/>
                </a:solidFill>
                <a:latin typeface="HY견고딕" pitchFamily="18" charset="-127"/>
                <a:ea typeface="HY견고딕" pitchFamily="18" charset="-127"/>
              </a:rPr>
            </a:br>
            <a:r>
              <a:rPr lang="en-US" altLang="ko-KR" sz="2800" b="1" dirty="0" smtClean="0">
                <a:solidFill>
                  <a:srgbClr val="86041A"/>
                </a:solidFill>
                <a:latin typeface="HY견고딕" pitchFamily="18" charset="-127"/>
                <a:ea typeface="HY견고딕" pitchFamily="18" charset="-127"/>
              </a:rPr>
              <a:t>23:2, </a:t>
            </a:r>
            <a:r>
              <a:rPr lang="ko-KR" altLang="en-US" sz="2800" b="1" dirty="0" smtClean="0">
                <a:latin typeface="HY견고딕" pitchFamily="18" charset="-127"/>
                <a:ea typeface="HY견고딕" pitchFamily="18" charset="-127"/>
              </a:rPr>
              <a:t>이에 다윗이 </a:t>
            </a:r>
            <a:r>
              <a:rPr lang="ko-KR" altLang="en-US" sz="2800" b="1" u="sng" dirty="0" smtClean="0">
                <a:solidFill>
                  <a:srgbClr val="00CC00"/>
                </a:solidFill>
                <a:latin typeface="HY견고딕" pitchFamily="18" charset="-127"/>
                <a:ea typeface="HY견고딕" pitchFamily="18" charset="-127"/>
              </a:rPr>
              <a:t>여호와께 묻자와 가로되 </a:t>
            </a:r>
            <a:r>
              <a:rPr lang="ko-KR" altLang="en-US" sz="2800" b="1" dirty="0" smtClean="0">
                <a:latin typeface="HY견고딕" pitchFamily="18" charset="-127"/>
                <a:ea typeface="HY견고딕" pitchFamily="18" charset="-127"/>
              </a:rPr>
              <a:t>내가 가서 이 </a:t>
            </a:r>
            <a:r>
              <a:rPr lang="ko-KR" altLang="en-US" sz="2800" b="1" dirty="0" err="1" smtClean="0">
                <a:latin typeface="HY견고딕" pitchFamily="18" charset="-127"/>
                <a:ea typeface="HY견고딕" pitchFamily="18" charset="-127"/>
              </a:rPr>
              <a:t>블레셋</a:t>
            </a:r>
            <a:r>
              <a:rPr lang="ko-KR" altLang="en-US" sz="2800" b="1" dirty="0" smtClean="0">
                <a:latin typeface="HY견고딕" pitchFamily="18" charset="-127"/>
                <a:ea typeface="HY견고딕" pitchFamily="18" charset="-127"/>
              </a:rPr>
              <a:t> 사람을 </a:t>
            </a:r>
            <a:r>
              <a:rPr lang="ko-KR" altLang="en-US" sz="2800" b="1" dirty="0" err="1" smtClean="0">
                <a:latin typeface="HY견고딕" pitchFamily="18" charset="-127"/>
                <a:ea typeface="HY견고딕" pitchFamily="18" charset="-127"/>
              </a:rPr>
              <a:t>치리이까</a:t>
            </a:r>
            <a:r>
              <a:rPr lang="ko-KR" altLang="en-US" sz="2800" b="1" dirty="0" smtClean="0">
                <a:latin typeface="HY견고딕" pitchFamily="18" charset="-127"/>
                <a:ea typeface="HY견고딕" pitchFamily="18" charset="-127"/>
              </a:rPr>
              <a:t> 여호와께서 이르시되 가서 </a:t>
            </a:r>
            <a:r>
              <a:rPr lang="ko-KR" altLang="en-US" sz="2800" b="1" dirty="0" err="1" smtClean="0">
                <a:solidFill>
                  <a:srgbClr val="86041A"/>
                </a:solidFill>
                <a:latin typeface="HY견고딕" pitchFamily="18" charset="-127"/>
                <a:ea typeface="HY견고딕" pitchFamily="18" charset="-127"/>
              </a:rPr>
              <a:t>블레셋</a:t>
            </a:r>
            <a:r>
              <a:rPr lang="ko-KR" altLang="en-US" sz="2800" b="1" dirty="0" smtClean="0">
                <a:solidFill>
                  <a:srgbClr val="86041A"/>
                </a:solidFill>
                <a:latin typeface="HY견고딕" pitchFamily="18" charset="-127"/>
                <a:ea typeface="HY견고딕" pitchFamily="18" charset="-127"/>
              </a:rPr>
              <a:t> 사람을 치고 </a:t>
            </a:r>
            <a:r>
              <a:rPr lang="ko-KR" altLang="en-US" sz="2800" b="1" dirty="0" err="1" smtClean="0">
                <a:solidFill>
                  <a:srgbClr val="86041A"/>
                </a:solidFill>
                <a:latin typeface="HY견고딕" pitchFamily="18" charset="-127"/>
                <a:ea typeface="HY견고딕" pitchFamily="18" charset="-127"/>
              </a:rPr>
              <a:t>그일라를</a:t>
            </a:r>
            <a:r>
              <a:rPr lang="ko-KR" altLang="en-US" sz="2800" b="1" dirty="0" smtClean="0">
                <a:solidFill>
                  <a:srgbClr val="86041A"/>
                </a:solidFill>
                <a:latin typeface="HY견고딕" pitchFamily="18" charset="-127"/>
                <a:ea typeface="HY견고딕" pitchFamily="18" charset="-127"/>
              </a:rPr>
              <a:t> 구원하라 하시니</a:t>
            </a:r>
            <a:r>
              <a:rPr lang="en-US" altLang="ko-KR" sz="2800" b="1" dirty="0" smtClean="0">
                <a:latin typeface="HY견고딕" pitchFamily="18" charset="-127"/>
                <a:ea typeface="HY견고딕" pitchFamily="18" charset="-127"/>
              </a:rPr>
              <a:t>.</a:t>
            </a:r>
            <a:br>
              <a:rPr lang="en-US" altLang="ko-KR" sz="2800" b="1" dirty="0" smtClean="0">
                <a:latin typeface="HY견고딕" pitchFamily="18" charset="-127"/>
                <a:ea typeface="HY견고딕" pitchFamily="18" charset="-127"/>
              </a:rPr>
            </a:br>
            <a:r>
              <a:rPr lang="en-US" altLang="ko-KR" sz="2800" b="1" dirty="0" smtClean="0">
                <a:latin typeface="HY견고딕" pitchFamily="18" charset="-127"/>
                <a:ea typeface="HY견고딕" pitchFamily="18" charset="-127"/>
              </a:rPr>
              <a:t/>
            </a:r>
            <a:br>
              <a:rPr lang="en-US" altLang="ko-KR" sz="2800" b="1" dirty="0" smtClean="0">
                <a:latin typeface="HY견고딕" pitchFamily="18" charset="-127"/>
                <a:ea typeface="HY견고딕" pitchFamily="18" charset="-127"/>
              </a:rPr>
            </a:br>
            <a:r>
              <a:rPr lang="en-US" altLang="ko-KR" sz="2800" b="1" dirty="0" smtClean="0">
                <a:latin typeface="HY견고딕" pitchFamily="18" charset="-127"/>
                <a:ea typeface="HY견고딕" pitchFamily="18" charset="-127"/>
              </a:rPr>
              <a:t>23:4 </a:t>
            </a:r>
            <a:r>
              <a:rPr lang="ko-KR" altLang="en-US" sz="2800" b="1" dirty="0" smtClean="0">
                <a:latin typeface="HY견고딕" pitchFamily="18" charset="-127"/>
                <a:ea typeface="HY견고딕" pitchFamily="18" charset="-127"/>
              </a:rPr>
              <a:t>다윗이 </a:t>
            </a:r>
            <a:r>
              <a:rPr lang="ko-KR" altLang="en-US" sz="2800" b="1" u="sng" dirty="0" smtClean="0">
                <a:solidFill>
                  <a:srgbClr val="00CC00"/>
                </a:solidFill>
                <a:latin typeface="HY견고딕" pitchFamily="18" charset="-127"/>
                <a:ea typeface="HY견고딕" pitchFamily="18" charset="-127"/>
              </a:rPr>
              <a:t>여호와께 다시 </a:t>
            </a:r>
            <a:r>
              <a:rPr lang="ko-KR" altLang="en-US" sz="2800" b="1" u="sng" dirty="0" err="1" smtClean="0">
                <a:solidFill>
                  <a:srgbClr val="00CC00"/>
                </a:solidFill>
                <a:latin typeface="HY견고딕" pitchFamily="18" charset="-127"/>
                <a:ea typeface="HY견고딕" pitchFamily="18" charset="-127"/>
              </a:rPr>
              <a:t>묻자온대</a:t>
            </a:r>
            <a:r>
              <a:rPr lang="ko-KR" altLang="en-US" sz="2800" b="1" u="sng" dirty="0" smtClean="0">
                <a:solidFill>
                  <a:srgbClr val="00CC00"/>
                </a:solidFill>
                <a:latin typeface="HY견고딕" pitchFamily="18" charset="-127"/>
                <a:ea typeface="HY견고딕" pitchFamily="18" charset="-127"/>
              </a:rPr>
              <a:t> </a:t>
            </a:r>
            <a:r>
              <a:rPr lang="ko-KR" altLang="en-US" sz="2800" b="1" dirty="0" smtClean="0">
                <a:latin typeface="HY견고딕" pitchFamily="18" charset="-127"/>
                <a:ea typeface="HY견고딕" pitchFamily="18" charset="-127"/>
              </a:rPr>
              <a:t>여호와께서 대답하여 가라사대 </a:t>
            </a:r>
            <a:r>
              <a:rPr lang="ko-KR" altLang="en-US" sz="2800" b="1" dirty="0" smtClean="0">
                <a:solidFill>
                  <a:srgbClr val="86041A"/>
                </a:solidFill>
                <a:latin typeface="HY견고딕" pitchFamily="18" charset="-127"/>
                <a:ea typeface="HY견고딕" pitchFamily="18" charset="-127"/>
              </a:rPr>
              <a:t>일어나 </a:t>
            </a:r>
            <a:r>
              <a:rPr lang="ko-KR" altLang="en-US" sz="2800" b="1" dirty="0" err="1" smtClean="0">
                <a:solidFill>
                  <a:srgbClr val="86041A"/>
                </a:solidFill>
                <a:latin typeface="HY견고딕" pitchFamily="18" charset="-127"/>
                <a:ea typeface="HY견고딕" pitchFamily="18" charset="-127"/>
              </a:rPr>
              <a:t>그일라로</a:t>
            </a:r>
            <a:r>
              <a:rPr lang="ko-KR" altLang="en-US" sz="2800" b="1" dirty="0" smtClean="0">
                <a:solidFill>
                  <a:srgbClr val="86041A"/>
                </a:solidFill>
                <a:latin typeface="HY견고딕" pitchFamily="18" charset="-127"/>
                <a:ea typeface="HY견고딕" pitchFamily="18" charset="-127"/>
              </a:rPr>
              <a:t> 내려가라 내가 </a:t>
            </a:r>
            <a:r>
              <a:rPr lang="ko-KR" altLang="en-US" sz="2800" b="1" dirty="0" err="1" smtClean="0">
                <a:solidFill>
                  <a:srgbClr val="86041A"/>
                </a:solidFill>
                <a:latin typeface="HY견고딕" pitchFamily="18" charset="-127"/>
                <a:ea typeface="HY견고딕" pitchFamily="18" charset="-127"/>
              </a:rPr>
              <a:t>블레셋</a:t>
            </a:r>
            <a:r>
              <a:rPr lang="ko-KR" altLang="en-US" sz="2800" b="1" dirty="0" smtClean="0">
                <a:solidFill>
                  <a:srgbClr val="86041A"/>
                </a:solidFill>
                <a:latin typeface="HY견고딕" pitchFamily="18" charset="-127"/>
                <a:ea typeface="HY견고딕" pitchFamily="18" charset="-127"/>
              </a:rPr>
              <a:t> 사람을 네 손에 붙이리라 하시니라</a:t>
            </a:r>
            <a:r>
              <a:rPr lang="en-US" altLang="ko-KR" sz="2800" b="1" dirty="0" smtClean="0">
                <a:solidFill>
                  <a:srgbClr val="86041A"/>
                </a:solidFill>
                <a:latin typeface="HY견고딕" pitchFamily="18" charset="-127"/>
                <a:ea typeface="HY견고딕" pitchFamily="18" charset="-127"/>
              </a:rPr>
              <a:t>.</a:t>
            </a:r>
            <a:r>
              <a:rPr lang="en-US" altLang="ko-KR" sz="2800" b="1" dirty="0" smtClean="0">
                <a:latin typeface="HY견고딕" pitchFamily="18" charset="-127"/>
                <a:ea typeface="HY견고딕" pitchFamily="18" charset="-127"/>
              </a:rPr>
              <a:t> ….</a:t>
            </a:r>
            <a:r>
              <a:rPr lang="ko-KR" altLang="en-US" sz="2800" b="1" dirty="0" smtClean="0">
                <a:latin typeface="HY견고딕" pitchFamily="18" charset="-127"/>
                <a:ea typeface="HY견고딕" pitchFamily="18" charset="-127"/>
              </a:rPr>
              <a:t>다윗이 </a:t>
            </a:r>
            <a:r>
              <a:rPr lang="ko-KR" altLang="en-US" sz="2800" b="1" dirty="0" err="1" smtClean="0">
                <a:latin typeface="HY견고딕" pitchFamily="18" charset="-127"/>
                <a:ea typeface="HY견고딕" pitchFamily="18" charset="-127"/>
              </a:rPr>
              <a:t>그일라로</a:t>
            </a:r>
            <a:r>
              <a:rPr lang="ko-KR" altLang="en-US" sz="2800" b="1" dirty="0" smtClean="0">
                <a:latin typeface="HY견고딕" pitchFamily="18" charset="-127"/>
                <a:ea typeface="HY견고딕" pitchFamily="18" charset="-127"/>
              </a:rPr>
              <a:t> 가서 </a:t>
            </a:r>
            <a:r>
              <a:rPr lang="ko-KR" altLang="en-US" sz="2800" b="1" dirty="0" err="1" smtClean="0">
                <a:latin typeface="HY견고딕" pitchFamily="18" charset="-127"/>
                <a:ea typeface="HY견고딕" pitchFamily="18" charset="-127"/>
              </a:rPr>
              <a:t>블레셋</a:t>
            </a:r>
            <a:r>
              <a:rPr lang="ko-KR" altLang="en-US" sz="2800" b="1" dirty="0" smtClean="0">
                <a:latin typeface="HY견고딕" pitchFamily="18" charset="-127"/>
                <a:ea typeface="HY견고딕" pitchFamily="18" charset="-127"/>
              </a:rPr>
              <a:t> 사람과 싸워 그들을 </a:t>
            </a:r>
            <a:r>
              <a:rPr lang="ko-KR" altLang="en-US" sz="2800" b="1" dirty="0" smtClean="0">
                <a:solidFill>
                  <a:srgbClr val="FF3300"/>
                </a:solidFill>
                <a:latin typeface="HY견고딕" pitchFamily="18" charset="-127"/>
                <a:ea typeface="HY견고딕" pitchFamily="18" charset="-127"/>
              </a:rPr>
              <a:t>크게 도육하고 그들의 가축을 끌어 오니라</a:t>
            </a:r>
            <a:r>
              <a:rPr lang="en-US" altLang="ko-KR" sz="2800" b="1" dirty="0" smtClean="0">
                <a:solidFill>
                  <a:srgbClr val="FF3300"/>
                </a:solidFill>
                <a:latin typeface="HY견고딕" pitchFamily="18" charset="-127"/>
                <a:ea typeface="HY견고딕" pitchFamily="18" charset="-127"/>
              </a:rPr>
              <a:t>.</a:t>
            </a:r>
            <a:endParaRPr lang="en-US" altLang="ko-KR" sz="3600" b="1" dirty="0" smtClean="0">
              <a:solidFill>
                <a:srgbClr val="FF3300"/>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1" name="제목 1"/>
          <p:cNvSpPr>
            <a:spLocks noGrp="1"/>
          </p:cNvSpPr>
          <p:nvPr>
            <p:ph type="title" idx="4294967295"/>
          </p:nvPr>
        </p:nvSpPr>
        <p:spPr>
          <a:xfrm>
            <a:off x="611561" y="1196752"/>
            <a:ext cx="8064895" cy="5161186"/>
          </a:xfrm>
          <a:solidFill>
            <a:srgbClr val="FFC000"/>
          </a:solidFill>
        </p:spPr>
        <p:txBody>
          <a:bodyPr/>
          <a:lstStyle/>
          <a:p>
            <a:pPr algn="l"/>
            <a:r>
              <a:rPr lang="ko-KR" altLang="en-US" sz="2800" b="1" dirty="0" err="1" smtClean="0">
                <a:solidFill>
                  <a:srgbClr val="86041A"/>
                </a:solidFill>
                <a:latin typeface="HY견고딕" pitchFamily="18" charset="-127"/>
                <a:ea typeface="HY견고딕" pitchFamily="18" charset="-127"/>
              </a:rPr>
              <a:t>삼하</a:t>
            </a:r>
            <a:r>
              <a:rPr lang="ko-KR" altLang="en-US" sz="2800" b="1" dirty="0" smtClean="0">
                <a:solidFill>
                  <a:srgbClr val="86041A"/>
                </a:solidFill>
                <a:latin typeface="HY견고딕" pitchFamily="18" charset="-127"/>
                <a:ea typeface="HY견고딕" pitchFamily="18" charset="-127"/>
              </a:rPr>
              <a:t> </a:t>
            </a:r>
            <a:r>
              <a:rPr lang="en-US" altLang="ko-KR" sz="2800" b="1" dirty="0" smtClean="0">
                <a:solidFill>
                  <a:srgbClr val="86041A"/>
                </a:solidFill>
                <a:latin typeface="HY견고딕" pitchFamily="18" charset="-127"/>
                <a:ea typeface="HY견고딕" pitchFamily="18" charset="-127"/>
              </a:rPr>
              <a:t>2:1-2</a:t>
            </a:r>
            <a:br>
              <a:rPr lang="en-US" altLang="ko-KR" sz="2800" b="1" dirty="0" smtClean="0">
                <a:solidFill>
                  <a:srgbClr val="86041A"/>
                </a:solidFill>
                <a:latin typeface="HY견고딕" pitchFamily="18" charset="-127"/>
                <a:ea typeface="HY견고딕" pitchFamily="18" charset="-127"/>
              </a:rPr>
            </a:br>
            <a:r>
              <a:rPr lang="en-US" altLang="ko-KR" sz="2800" b="1" dirty="0" smtClean="0">
                <a:solidFill>
                  <a:srgbClr val="86041A"/>
                </a:solidFill>
                <a:latin typeface="HY견고딕" pitchFamily="18" charset="-127"/>
                <a:ea typeface="HY견고딕" pitchFamily="18" charset="-127"/>
              </a:rPr>
              <a:t>2:1 </a:t>
            </a:r>
            <a:r>
              <a:rPr lang="ko-KR" altLang="en-US" sz="2800" b="1" dirty="0" smtClean="0">
                <a:latin typeface="HY견고딕" pitchFamily="18" charset="-127"/>
                <a:ea typeface="HY견고딕" pitchFamily="18" charset="-127"/>
              </a:rPr>
              <a:t>그 후에  다윗이 </a:t>
            </a:r>
            <a:r>
              <a:rPr lang="ko-KR" altLang="en-US" sz="2800" b="1" u="sng" dirty="0" smtClean="0">
                <a:solidFill>
                  <a:srgbClr val="00CC00"/>
                </a:solidFill>
                <a:latin typeface="HY견고딕" pitchFamily="18" charset="-127"/>
                <a:ea typeface="HY견고딕" pitchFamily="18" charset="-127"/>
              </a:rPr>
              <a:t>여호와께 묻자와 가로되 </a:t>
            </a:r>
            <a:r>
              <a:rPr lang="ko-KR" altLang="en-US" sz="2800" b="1" dirty="0" smtClean="0">
                <a:latin typeface="HY견고딕" pitchFamily="18" charset="-127"/>
                <a:ea typeface="HY견고딕" pitchFamily="18" charset="-127"/>
              </a:rPr>
              <a:t>내가 유다 한 성으로 올라 </a:t>
            </a:r>
            <a:r>
              <a:rPr lang="ko-KR" altLang="en-US" sz="2800" b="1" dirty="0" err="1" smtClean="0">
                <a:latin typeface="HY견고딕" pitchFamily="18" charset="-127"/>
                <a:ea typeface="HY견고딕" pitchFamily="18" charset="-127"/>
              </a:rPr>
              <a:t>가리이까</a:t>
            </a:r>
            <a:r>
              <a:rPr lang="ko-KR" altLang="en-US" sz="2800" b="1" dirty="0" smtClean="0">
                <a:latin typeface="HY견고딕" pitchFamily="18" charset="-127"/>
                <a:ea typeface="HY견고딕" pitchFamily="18" charset="-127"/>
              </a:rPr>
              <a:t> </a:t>
            </a:r>
            <a:r>
              <a:rPr lang="ko-KR" altLang="en-US" sz="2800" b="1" dirty="0" smtClean="0">
                <a:solidFill>
                  <a:srgbClr val="86041A"/>
                </a:solidFill>
                <a:latin typeface="HY견고딕" pitchFamily="18" charset="-127"/>
                <a:ea typeface="HY견고딕" pitchFamily="18" charset="-127"/>
              </a:rPr>
              <a:t>여호와께서 가라사대 올라가라 </a:t>
            </a:r>
            <a:r>
              <a:rPr lang="ko-KR" altLang="en-US" sz="2800" b="1" u="sng" dirty="0" smtClean="0">
                <a:solidFill>
                  <a:srgbClr val="00CC00"/>
                </a:solidFill>
                <a:latin typeface="HY견고딕" pitchFamily="18" charset="-127"/>
                <a:ea typeface="HY견고딕" pitchFamily="18" charset="-127"/>
              </a:rPr>
              <a:t>다윗이 가로되 어디로 </a:t>
            </a:r>
            <a:r>
              <a:rPr lang="ko-KR" altLang="en-US" sz="2800" b="1" u="sng" dirty="0" err="1" smtClean="0">
                <a:solidFill>
                  <a:srgbClr val="00CC00"/>
                </a:solidFill>
                <a:latin typeface="HY견고딕" pitchFamily="18" charset="-127"/>
                <a:ea typeface="HY견고딕" pitchFamily="18" charset="-127"/>
              </a:rPr>
              <a:t>가리이까</a:t>
            </a:r>
            <a:r>
              <a:rPr lang="ko-KR" altLang="en-US" sz="2800" b="1" dirty="0" smtClean="0">
                <a:latin typeface="HY견고딕" pitchFamily="18" charset="-127"/>
                <a:ea typeface="HY견고딕" pitchFamily="18" charset="-127"/>
              </a:rPr>
              <a:t> 가라사대 </a:t>
            </a:r>
            <a:r>
              <a:rPr lang="ko-KR" altLang="en-US" sz="2800" b="1" dirty="0" err="1" smtClean="0">
                <a:solidFill>
                  <a:srgbClr val="86041A"/>
                </a:solidFill>
                <a:latin typeface="HY견고딕" pitchFamily="18" charset="-127"/>
                <a:ea typeface="HY견고딕" pitchFamily="18" charset="-127"/>
              </a:rPr>
              <a:t>헤브론으로</a:t>
            </a:r>
            <a:r>
              <a:rPr lang="ko-KR" altLang="en-US" sz="2800" b="1" dirty="0" smtClean="0">
                <a:solidFill>
                  <a:srgbClr val="86041A"/>
                </a:solidFill>
                <a:latin typeface="HY견고딕" pitchFamily="18" charset="-127"/>
                <a:ea typeface="HY견고딕" pitchFamily="18" charset="-127"/>
              </a:rPr>
              <a:t> 갈지니라</a:t>
            </a:r>
            <a:r>
              <a:rPr lang="en-US" altLang="ko-KR" sz="2800" b="1" dirty="0" smtClean="0">
                <a:solidFill>
                  <a:srgbClr val="86041A"/>
                </a:solidFill>
                <a:latin typeface="HY견고딕" pitchFamily="18" charset="-127"/>
                <a:ea typeface="HY견고딕" pitchFamily="18" charset="-127"/>
              </a:rPr>
              <a:t>. </a:t>
            </a:r>
            <a:br>
              <a:rPr lang="en-US" altLang="ko-KR" sz="2800" b="1" dirty="0" smtClean="0">
                <a:solidFill>
                  <a:srgbClr val="86041A"/>
                </a:solidFill>
                <a:latin typeface="HY견고딕" pitchFamily="18" charset="-127"/>
                <a:ea typeface="HY견고딕" pitchFamily="18" charset="-127"/>
              </a:rPr>
            </a:br>
            <a:r>
              <a:rPr lang="en-US" altLang="ko-KR" sz="2800" b="1" dirty="0" smtClean="0">
                <a:solidFill>
                  <a:srgbClr val="86041A"/>
                </a:solidFill>
                <a:latin typeface="HY견고딕" pitchFamily="18" charset="-127"/>
                <a:ea typeface="HY견고딕" pitchFamily="18" charset="-127"/>
              </a:rPr>
              <a:t/>
            </a:r>
            <a:br>
              <a:rPr lang="en-US" altLang="ko-KR" sz="2800" b="1" dirty="0" smtClean="0">
                <a:solidFill>
                  <a:srgbClr val="86041A"/>
                </a:solidFill>
                <a:latin typeface="HY견고딕" pitchFamily="18" charset="-127"/>
                <a:ea typeface="HY견고딕" pitchFamily="18" charset="-127"/>
              </a:rPr>
            </a:br>
            <a:r>
              <a:rPr lang="en-US" altLang="ko-KR" sz="2800" b="1" dirty="0" smtClean="0">
                <a:solidFill>
                  <a:srgbClr val="86041A"/>
                </a:solidFill>
                <a:latin typeface="HY견고딕" pitchFamily="18" charset="-127"/>
                <a:ea typeface="HY견고딕" pitchFamily="18" charset="-127"/>
              </a:rPr>
              <a:t>2:2 </a:t>
            </a:r>
            <a:r>
              <a:rPr lang="ko-KR" altLang="en-US" sz="2800" b="1" dirty="0" smtClean="0">
                <a:latin typeface="HY견고딕" pitchFamily="18" charset="-127"/>
                <a:ea typeface="HY견고딕" pitchFamily="18" charset="-127"/>
              </a:rPr>
              <a:t>다윗이 그 두 아내 </a:t>
            </a:r>
            <a:r>
              <a:rPr lang="ko-KR" altLang="en-US" sz="2800" b="1" dirty="0" err="1" smtClean="0">
                <a:latin typeface="HY견고딕" pitchFamily="18" charset="-127"/>
                <a:ea typeface="HY견고딕" pitchFamily="18" charset="-127"/>
              </a:rPr>
              <a:t>이스르엘</a:t>
            </a:r>
            <a:r>
              <a:rPr lang="ko-KR" altLang="en-US" sz="2800" b="1" dirty="0" smtClean="0">
                <a:latin typeface="HY견고딕" pitchFamily="18" charset="-127"/>
                <a:ea typeface="HY견고딕" pitchFamily="18" charset="-127"/>
              </a:rPr>
              <a:t> 여인 </a:t>
            </a:r>
            <a:r>
              <a:rPr lang="ko-KR" altLang="en-US" sz="2800" b="1" dirty="0" err="1" smtClean="0">
                <a:latin typeface="HY견고딕" pitchFamily="18" charset="-127"/>
                <a:ea typeface="HY견고딕" pitchFamily="18" charset="-127"/>
              </a:rPr>
              <a:t>아히노암과</a:t>
            </a:r>
            <a:r>
              <a:rPr lang="ko-KR" altLang="en-US" sz="2800" b="1" dirty="0" smtClean="0">
                <a:latin typeface="HY견고딕" pitchFamily="18" charset="-127"/>
                <a:ea typeface="HY견고딕" pitchFamily="18" charset="-127"/>
              </a:rPr>
              <a:t> </a:t>
            </a:r>
            <a:r>
              <a:rPr lang="ko-KR" altLang="en-US" sz="2800" b="1" dirty="0" err="1" smtClean="0">
                <a:latin typeface="HY견고딕" pitchFamily="18" charset="-127"/>
                <a:ea typeface="HY견고딕" pitchFamily="18" charset="-127"/>
              </a:rPr>
              <a:t>갈멜</a:t>
            </a:r>
            <a:r>
              <a:rPr lang="ko-KR" altLang="en-US" sz="2800" b="1" dirty="0" smtClean="0">
                <a:latin typeface="HY견고딕" pitchFamily="18" charset="-127"/>
                <a:ea typeface="HY견고딕" pitchFamily="18" charset="-127"/>
              </a:rPr>
              <a:t> 사람 나발의 아내 되었던 </a:t>
            </a:r>
            <a:r>
              <a:rPr lang="ko-KR" altLang="en-US" sz="2800" b="1" dirty="0" err="1" smtClean="0">
                <a:latin typeface="HY견고딕" pitchFamily="18" charset="-127"/>
                <a:ea typeface="HY견고딕" pitchFamily="18" charset="-127"/>
              </a:rPr>
              <a:t>아비가일을</a:t>
            </a:r>
            <a:r>
              <a:rPr lang="ko-KR" altLang="en-US" sz="2800" b="1" dirty="0" smtClean="0">
                <a:latin typeface="HY견고딕" pitchFamily="18" charset="-127"/>
                <a:ea typeface="HY견고딕" pitchFamily="18" charset="-127"/>
              </a:rPr>
              <a:t> 데리고 </a:t>
            </a:r>
            <a:r>
              <a:rPr lang="ko-KR" altLang="en-US" sz="2800" b="1" dirty="0" smtClean="0">
                <a:solidFill>
                  <a:srgbClr val="FF3300"/>
                </a:solidFill>
                <a:latin typeface="HY견고딕" pitchFamily="18" charset="-127"/>
                <a:ea typeface="HY견고딕" pitchFamily="18" charset="-127"/>
              </a:rPr>
              <a:t>그리고 올라갈 때에</a:t>
            </a:r>
            <a:r>
              <a:rPr lang="en-US" altLang="ko-KR" sz="2800" b="1" dirty="0" smtClean="0">
                <a:latin typeface="HY견고딕" pitchFamily="18" charset="-127"/>
                <a:ea typeface="HY견고딕" pitchFamily="18" charset="-127"/>
              </a:rPr>
              <a:t/>
            </a:r>
            <a:br>
              <a:rPr lang="en-US" altLang="ko-KR" sz="2800" b="1" dirty="0" smtClean="0">
                <a:latin typeface="HY견고딕" pitchFamily="18" charset="-127"/>
                <a:ea typeface="HY견고딕" pitchFamily="18" charset="-127"/>
              </a:rPr>
            </a:br>
            <a:endParaRPr lang="en-US" altLang="ko-KR" sz="3600" b="1" dirty="0" smtClean="0">
              <a:solidFill>
                <a:srgbClr val="002060"/>
              </a:solidFill>
              <a:latin typeface="HY견고딕" pitchFamily="18" charset="-127"/>
              <a:ea typeface="HY견고딕" pitchFamily="18" charset="-127"/>
            </a:endParaRPr>
          </a:p>
        </p:txBody>
      </p:sp>
      <p:sp>
        <p:nvSpPr>
          <p:cNvPr id="12"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heckerboard(across)">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1" name="내용 개체 틀 2"/>
          <p:cNvSpPr>
            <a:spLocks noGrp="1"/>
          </p:cNvSpPr>
          <p:nvPr>
            <p:ph idx="4294967295"/>
          </p:nvPr>
        </p:nvSpPr>
        <p:spPr>
          <a:xfrm>
            <a:off x="395536" y="1196752"/>
            <a:ext cx="8318128" cy="5161186"/>
          </a:xfrm>
        </p:spPr>
        <p:txBody>
          <a:bodyPr/>
          <a:lstStyle/>
          <a:p>
            <a:pPr marL="514350" indent="-514350">
              <a:buFont typeface="Arial" charset="0"/>
              <a:buNone/>
              <a:defRPr/>
            </a:pPr>
            <a:r>
              <a:rPr lang="en-US" altLang="ko-KR" b="1" dirty="0" smtClean="0">
                <a:solidFill>
                  <a:srgbClr val="FF0000"/>
                </a:solidFill>
                <a:latin typeface="HY견고딕" pitchFamily="18" charset="-127"/>
                <a:ea typeface="HY견고딕" pitchFamily="18" charset="-127"/>
              </a:rPr>
              <a:t>4. </a:t>
            </a:r>
            <a:r>
              <a:rPr lang="ko-KR" altLang="en-US" u="sng" dirty="0" smtClean="0">
                <a:solidFill>
                  <a:srgbClr val="0033CC"/>
                </a:solidFill>
                <a:latin typeface="HY견고딕" pitchFamily="18" charset="-127"/>
                <a:ea typeface="HY견고딕" pitchFamily="18" charset="-127"/>
              </a:rPr>
              <a:t>기도</a:t>
            </a:r>
            <a:r>
              <a:rPr lang="ko-KR" altLang="en-US" b="1" dirty="0" smtClean="0">
                <a:solidFill>
                  <a:srgbClr val="FF0000"/>
                </a:solidFill>
                <a:latin typeface="HY견고딕" pitchFamily="18" charset="-127"/>
                <a:ea typeface="HY견고딕" pitchFamily="18" charset="-127"/>
              </a:rPr>
              <a:t>의 응답을 받고 </a:t>
            </a:r>
            <a:r>
              <a:rPr lang="ko-KR" altLang="en-US" dirty="0" smtClean="0">
                <a:solidFill>
                  <a:srgbClr val="FF0000"/>
                </a:solidFill>
                <a:latin typeface="HY견고딕" pitchFamily="18" charset="-127"/>
                <a:ea typeface="HY견고딕" pitchFamily="18" charset="-127"/>
              </a:rPr>
              <a:t>행동에 옮겨</a:t>
            </a:r>
            <a:r>
              <a:rPr lang="ko-KR" altLang="en-US" b="1" dirty="0" smtClean="0">
                <a:solidFill>
                  <a:srgbClr val="FF0000"/>
                </a:solidFill>
                <a:latin typeface="HY견고딕" pitchFamily="18" charset="-127"/>
                <a:ea typeface="HY견고딕" pitchFamily="18" charset="-127"/>
              </a:rPr>
              <a:t>라</a:t>
            </a:r>
            <a:r>
              <a:rPr lang="en-US" altLang="ko-KR" b="1" dirty="0" smtClean="0">
                <a:solidFill>
                  <a:srgbClr val="FF0000"/>
                </a:solidFill>
                <a:latin typeface="HY견고딕" pitchFamily="18" charset="-127"/>
                <a:ea typeface="HY견고딕" pitchFamily="18" charset="-127"/>
              </a:rPr>
              <a:t>: </a:t>
            </a:r>
            <a:r>
              <a:rPr lang="ko-KR" altLang="en-US" b="1" dirty="0" smtClean="0">
                <a:solidFill>
                  <a:srgbClr val="FF0000"/>
                </a:solidFill>
                <a:latin typeface="HY견고딕" pitchFamily="18" charset="-127"/>
                <a:ea typeface="HY견고딕" pitchFamily="18" charset="-127"/>
              </a:rPr>
              <a:t>삼상 </a:t>
            </a:r>
            <a:r>
              <a:rPr lang="en-US" altLang="ko-KR" b="1" dirty="0" smtClean="0">
                <a:solidFill>
                  <a:srgbClr val="FF0000"/>
                </a:solidFill>
                <a:latin typeface="HY견고딕" pitchFamily="18" charset="-127"/>
                <a:ea typeface="HY견고딕" pitchFamily="18" charset="-127"/>
              </a:rPr>
              <a:t>23:2,4, </a:t>
            </a:r>
            <a:r>
              <a:rPr lang="ko-KR" altLang="en-US" b="1" dirty="0" err="1" smtClean="0">
                <a:solidFill>
                  <a:srgbClr val="FF0000"/>
                </a:solidFill>
                <a:latin typeface="HY견고딕" pitchFamily="18" charset="-127"/>
                <a:ea typeface="HY견고딕" pitchFamily="18" charset="-127"/>
              </a:rPr>
              <a:t>삼하</a:t>
            </a:r>
            <a:r>
              <a:rPr lang="ko-KR" altLang="en-US" b="1" dirty="0" smtClean="0">
                <a:solidFill>
                  <a:srgbClr val="FF0000"/>
                </a:solidFill>
                <a:latin typeface="HY견고딕" pitchFamily="18" charset="-127"/>
                <a:ea typeface="HY견고딕" pitchFamily="18" charset="-127"/>
              </a:rPr>
              <a:t> </a:t>
            </a:r>
            <a:r>
              <a:rPr lang="en-US" altLang="ko-KR" b="1" dirty="0" smtClean="0">
                <a:solidFill>
                  <a:srgbClr val="FF0000"/>
                </a:solidFill>
                <a:latin typeface="HY견고딕" pitchFamily="18" charset="-127"/>
                <a:ea typeface="HY견고딕" pitchFamily="18" charset="-127"/>
              </a:rPr>
              <a:t>2:1, </a:t>
            </a:r>
          </a:p>
          <a:p>
            <a:pPr>
              <a:buFont typeface="Arial" charset="0"/>
              <a:buNone/>
              <a:defRPr/>
            </a:pPr>
            <a:r>
              <a:rPr lang="en-US" altLang="ko-KR" b="1" dirty="0" smtClean="0">
                <a:solidFill>
                  <a:srgbClr val="FF0000"/>
                </a:solidFill>
                <a:latin typeface="HY견고딕" pitchFamily="18" charset="-127"/>
                <a:ea typeface="HY견고딕" pitchFamily="18" charset="-127"/>
              </a:rPr>
              <a:t>  </a:t>
            </a:r>
          </a:p>
          <a:p>
            <a:pPr>
              <a:buFont typeface="Arial" charset="0"/>
              <a:buNone/>
              <a:defRPr/>
            </a:pPr>
            <a:r>
              <a:rPr lang="en-US" altLang="ko-KR" b="1" dirty="0" smtClean="0">
                <a:solidFill>
                  <a:srgbClr val="FF0000"/>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다윗이</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 </a:t>
            </a:r>
            <a:r>
              <a:rPr lang="ko-KR" altLang="en-US" b="1" dirty="0" err="1" smtClean="0">
                <a:solidFill>
                  <a:srgbClr val="0A6E02"/>
                </a:solidFill>
                <a:latin typeface="HY견고딕" pitchFamily="18" charset="-127"/>
                <a:ea typeface="HY견고딕" pitchFamily="18" charset="-127"/>
              </a:rPr>
              <a:t>블레셋을</a:t>
            </a:r>
            <a:r>
              <a:rPr lang="ko-KR" altLang="en-US" b="1" dirty="0" smtClean="0">
                <a:solidFill>
                  <a:srgbClr val="0A6E02"/>
                </a:solidFill>
                <a:latin typeface="HY견고딕" pitchFamily="18" charset="-127"/>
                <a:ea typeface="HY견고딕" pitchFamily="18" charset="-127"/>
              </a:rPr>
              <a:t> </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치기 전에</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반드시 하나님께</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 묻고 싸움에</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나감</a:t>
            </a:r>
            <a:r>
              <a:rPr lang="en-US" altLang="ko-KR" b="1" dirty="0" smtClean="0">
                <a:solidFill>
                  <a:srgbClr val="0A6E02"/>
                </a:solidFill>
                <a:latin typeface="HY견고딕" pitchFamily="18" charset="-127"/>
                <a:ea typeface="HY견고딕" pitchFamily="18" charset="-127"/>
              </a:rPr>
              <a:t>.</a:t>
            </a:r>
            <a:endParaRPr lang="ko-KR" altLang="en-US" dirty="0" smtClean="0">
              <a:solidFill>
                <a:srgbClr val="4F6228"/>
              </a:solidFill>
              <a:latin typeface="HY견고딕" pitchFamily="18" charset="-127"/>
              <a:ea typeface="HY견고딕" pitchFamily="18" charset="-127"/>
            </a:endParaRPr>
          </a:p>
          <a:p>
            <a:pPr>
              <a:buFont typeface="Arial" charset="0"/>
              <a:buNone/>
              <a:defRPr/>
            </a:pPr>
            <a:r>
              <a:rPr lang="en-US" altLang="ko-KR" b="1" dirty="0" smtClean="0">
                <a:latin typeface="HY견고딕" pitchFamily="18" charset="-127"/>
                <a:ea typeface="HY견고딕" pitchFamily="18" charset="-127"/>
              </a:rPr>
              <a:t>   </a:t>
            </a:r>
          </a:p>
        </p:txBody>
      </p:sp>
      <p:sp>
        <p:nvSpPr>
          <p:cNvPr id="12" name="모서리가 둥근 직사각형 11"/>
          <p:cNvSpPr/>
          <p:nvPr/>
        </p:nvSpPr>
        <p:spPr>
          <a:xfrm>
            <a:off x="4543613" y="2268289"/>
            <a:ext cx="4132843" cy="382500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Bef>
                <a:spcPct val="20000"/>
              </a:spcBef>
              <a:defRPr/>
            </a:pPr>
            <a:r>
              <a:rPr lang="ko-KR" altLang="en-US" sz="3200" dirty="0">
                <a:solidFill>
                  <a:srgbClr val="000000"/>
                </a:solidFill>
                <a:latin typeface="HY견고딕" pitchFamily="18" charset="-127"/>
                <a:ea typeface="HY견고딕" pitchFamily="18" charset="-127"/>
                <a:cs typeface="Arial" pitchFamily="34" charset="0"/>
              </a:rPr>
              <a:t>   무슨 일이든 하나님의 </a:t>
            </a:r>
            <a:r>
              <a:rPr lang="ko-KR" altLang="en-US" sz="3200" dirty="0">
                <a:solidFill>
                  <a:srgbClr val="FF00FF"/>
                </a:solidFill>
                <a:latin typeface="HY견고딕" pitchFamily="18" charset="-127"/>
                <a:ea typeface="HY견고딕" pitchFamily="18" charset="-127"/>
                <a:cs typeface="Arial" pitchFamily="34" charset="0"/>
              </a:rPr>
              <a:t>지혜와 명철을 구하고</a:t>
            </a:r>
            <a:r>
              <a:rPr lang="en-US" altLang="ko-KR" sz="3200" dirty="0">
                <a:solidFill>
                  <a:srgbClr val="000000"/>
                </a:solidFill>
                <a:latin typeface="HY견고딕" pitchFamily="18" charset="-127"/>
                <a:ea typeface="HY견고딕" pitchFamily="18" charset="-127"/>
                <a:cs typeface="Arial" pitchFamily="34" charset="0"/>
              </a:rPr>
              <a:t>,</a:t>
            </a:r>
            <a:r>
              <a:rPr lang="ko-KR" altLang="en-US" sz="3200" dirty="0">
                <a:solidFill>
                  <a:srgbClr val="000000"/>
                </a:solidFill>
                <a:latin typeface="HY견고딕" pitchFamily="18" charset="-127"/>
                <a:ea typeface="HY견고딕" pitchFamily="18" charset="-127"/>
                <a:cs typeface="Arial" pitchFamily="34" charset="0"/>
              </a:rPr>
              <a:t> </a:t>
            </a:r>
            <a:r>
              <a:rPr lang="ko-KR" altLang="en-US" sz="3200" dirty="0">
                <a:solidFill>
                  <a:srgbClr val="86041A"/>
                </a:solidFill>
                <a:latin typeface="HY견고딕" pitchFamily="18" charset="-127"/>
                <a:ea typeface="HY견고딕" pitchFamily="18" charset="-127"/>
                <a:cs typeface="Arial" pitchFamily="34" charset="0"/>
              </a:rPr>
              <a:t>응답 받은 </a:t>
            </a:r>
            <a:r>
              <a:rPr lang="ko-KR" altLang="en-US" sz="3200" dirty="0" smtClean="0">
                <a:solidFill>
                  <a:srgbClr val="86041A"/>
                </a:solidFill>
                <a:latin typeface="HY견고딕" pitchFamily="18" charset="-127"/>
                <a:ea typeface="HY견고딕" pitchFamily="18" charset="-127"/>
                <a:cs typeface="Arial" pitchFamily="34" charset="0"/>
              </a:rPr>
              <a:t>후 행동하면 </a:t>
            </a:r>
            <a:r>
              <a:rPr lang="ko-KR" altLang="en-US" sz="3200" dirty="0">
                <a:solidFill>
                  <a:srgbClr val="86041A"/>
                </a:solidFill>
                <a:latin typeface="HY견고딕" pitchFamily="18" charset="-127"/>
                <a:ea typeface="HY견고딕" pitchFamily="18" charset="-127"/>
                <a:cs typeface="Arial" pitchFamily="34" charset="0"/>
              </a:rPr>
              <a:t>실패가 없다</a:t>
            </a:r>
            <a:r>
              <a:rPr lang="en-US" altLang="ko-KR" sz="3200" dirty="0">
                <a:solidFill>
                  <a:srgbClr val="86041A"/>
                </a:solidFill>
                <a:latin typeface="HY견고딕" pitchFamily="18" charset="-127"/>
                <a:ea typeface="HY견고딕" pitchFamily="18" charset="-127"/>
                <a:cs typeface="Arial" pitchFamily="34" charset="0"/>
              </a:rPr>
              <a:t>. (</a:t>
            </a:r>
            <a:r>
              <a:rPr lang="ko-KR" altLang="en-US" sz="3200" dirty="0">
                <a:solidFill>
                  <a:srgbClr val="86041A"/>
                </a:solidFill>
                <a:latin typeface="HY견고딕" pitchFamily="18" charset="-127"/>
                <a:ea typeface="HY견고딕" pitchFamily="18" charset="-127"/>
                <a:cs typeface="Arial" pitchFamily="34" charset="0"/>
              </a:rPr>
              <a:t>모세 기적체험</a:t>
            </a:r>
            <a:r>
              <a:rPr lang="en-US" altLang="ko-KR" sz="3200" dirty="0">
                <a:solidFill>
                  <a:srgbClr val="86041A"/>
                </a:solidFill>
                <a:latin typeface="HY견고딕" pitchFamily="18" charset="-127"/>
                <a:ea typeface="HY견고딕" pitchFamily="18" charset="-127"/>
                <a:cs typeface="Arial" pitchFamily="34" charset="0"/>
              </a:rPr>
              <a:t>, </a:t>
            </a:r>
            <a:r>
              <a:rPr lang="ko-KR" altLang="en-US" sz="3200" dirty="0">
                <a:solidFill>
                  <a:srgbClr val="86041A"/>
                </a:solidFill>
                <a:latin typeface="HY견고딕" pitchFamily="18" charset="-127"/>
                <a:ea typeface="HY견고딕" pitchFamily="18" charset="-127"/>
                <a:cs typeface="Arial" pitchFamily="34" charset="0"/>
              </a:rPr>
              <a:t>출</a:t>
            </a:r>
            <a:r>
              <a:rPr lang="en-US" altLang="ko-KR" sz="3200" dirty="0">
                <a:solidFill>
                  <a:srgbClr val="86041A"/>
                </a:solidFill>
                <a:latin typeface="HY견고딕" pitchFamily="18" charset="-127"/>
                <a:ea typeface="HY견고딕" pitchFamily="18" charset="-127"/>
                <a:cs typeface="Arial" pitchFamily="34" charset="0"/>
              </a:rPr>
              <a:t>17:1-7)</a:t>
            </a:r>
          </a:p>
        </p:txBody>
      </p:sp>
      <p:sp>
        <p:nvSpPr>
          <p:cNvPr id="13" name="오른쪽 화살표 12"/>
          <p:cNvSpPr/>
          <p:nvPr/>
        </p:nvSpPr>
        <p:spPr>
          <a:xfrm>
            <a:off x="3347864" y="3675429"/>
            <a:ext cx="891228" cy="66797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latin typeface="HY견고딕" pitchFamily="18" charset="-127"/>
              <a:ea typeface="HY견고딕" pitchFamily="18" charset="-127"/>
            </a:endParaRPr>
          </a:p>
        </p:txBody>
      </p:sp>
      <p:sp>
        <p:nvSpPr>
          <p:cNvPr id="14"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1">
                                            <p:txEl>
                                              <p:pRg st="2" end="2"/>
                                            </p:txEl>
                                          </p:spTgt>
                                        </p:tgtEl>
                                        <p:attrNameLst>
                                          <p:attrName>style.visibility</p:attrName>
                                        </p:attrNameLst>
                                      </p:cBhvr>
                                      <p:to>
                                        <p:strVal val="visible"/>
                                      </p:to>
                                    </p:set>
                                    <p:animEffect transition="in" filter="diamond(in)">
                                      <p:cBhvr>
                                        <p:cTn id="7" dur="2000"/>
                                        <p:tgtEl>
                                          <p:spTgt spid="11">
                                            <p:txEl>
                                              <p:pRg st="2" end="2"/>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11">
                                            <p:txEl>
                                              <p:pRg st="3" end="3"/>
                                            </p:txEl>
                                          </p:spTgt>
                                        </p:tgtEl>
                                        <p:attrNameLst>
                                          <p:attrName>style.visibility</p:attrName>
                                        </p:attrNameLst>
                                      </p:cBhvr>
                                      <p:to>
                                        <p:strVal val="visible"/>
                                      </p:to>
                                    </p:set>
                                    <p:animEffect transition="in" filter="diamond(in)">
                                      <p:cBhvr>
                                        <p:cTn id="10" dur="2000"/>
                                        <p:tgtEl>
                                          <p:spTgt spid="11">
                                            <p:txEl>
                                              <p:pRg st="3" end="3"/>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11">
                                            <p:txEl>
                                              <p:pRg st="4" end="4"/>
                                            </p:txEl>
                                          </p:spTgt>
                                        </p:tgtEl>
                                        <p:attrNameLst>
                                          <p:attrName>style.visibility</p:attrName>
                                        </p:attrNameLst>
                                      </p:cBhvr>
                                      <p:to>
                                        <p:strVal val="visible"/>
                                      </p:to>
                                    </p:set>
                                    <p:animEffect transition="in" filter="diamond(in)">
                                      <p:cBhvr>
                                        <p:cTn id="13" dur="2000"/>
                                        <p:tgtEl>
                                          <p:spTgt spid="11">
                                            <p:txEl>
                                              <p:pRg st="4" end="4"/>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11">
                                            <p:txEl>
                                              <p:pRg st="5" end="5"/>
                                            </p:txEl>
                                          </p:spTgt>
                                        </p:tgtEl>
                                        <p:attrNameLst>
                                          <p:attrName>style.visibility</p:attrName>
                                        </p:attrNameLst>
                                      </p:cBhvr>
                                      <p:to>
                                        <p:strVal val="visible"/>
                                      </p:to>
                                    </p:set>
                                    <p:animEffect transition="in" filter="diamond(in)">
                                      <p:cBhvr>
                                        <p:cTn id="16" dur="2000"/>
                                        <p:tgtEl>
                                          <p:spTgt spid="11">
                                            <p:txEl>
                                              <p:pRg st="5" end="5"/>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11">
                                            <p:txEl>
                                              <p:pRg st="6" end="6"/>
                                            </p:txEl>
                                          </p:spTgt>
                                        </p:tgtEl>
                                        <p:attrNameLst>
                                          <p:attrName>style.visibility</p:attrName>
                                        </p:attrNameLst>
                                      </p:cBhvr>
                                      <p:to>
                                        <p:strVal val="visible"/>
                                      </p:to>
                                    </p:set>
                                    <p:animEffect transition="in" filter="diamond(in)">
                                      <p:cBhvr>
                                        <p:cTn id="19" dur="2000"/>
                                        <p:tgtEl>
                                          <p:spTgt spid="11">
                                            <p:txEl>
                                              <p:pRg st="6" end="6"/>
                                            </p:txEl>
                                          </p:spTgt>
                                        </p:tgtEl>
                                      </p:cBhvr>
                                    </p:animEffect>
                                  </p:childTnLst>
                                </p:cTn>
                              </p:par>
                              <p:par>
                                <p:cTn id="20" presetID="8" presetClass="entr" presetSubtype="16" fill="hold" nodeType="withEffect">
                                  <p:stCondLst>
                                    <p:cond delay="0"/>
                                  </p:stCondLst>
                                  <p:childTnLst>
                                    <p:set>
                                      <p:cBhvr>
                                        <p:cTn id="21" dur="1" fill="hold">
                                          <p:stCondLst>
                                            <p:cond delay="0"/>
                                          </p:stCondLst>
                                        </p:cTn>
                                        <p:tgtEl>
                                          <p:spTgt spid="11">
                                            <p:txEl>
                                              <p:pRg st="7" end="7"/>
                                            </p:txEl>
                                          </p:spTgt>
                                        </p:tgtEl>
                                        <p:attrNameLst>
                                          <p:attrName>style.visibility</p:attrName>
                                        </p:attrNameLst>
                                      </p:cBhvr>
                                      <p:to>
                                        <p:strVal val="visible"/>
                                      </p:to>
                                    </p:set>
                                    <p:animEffect transition="in" filter="diamond(in)">
                                      <p:cBhvr>
                                        <p:cTn id="22" dur="2000"/>
                                        <p:tgtEl>
                                          <p:spTgt spid="11">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3"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100"/>
                                        <p:tgtEl>
                                          <p:spTgt spid="13"/>
                                        </p:tgtEl>
                                      </p:cBhvr>
                                    </p:animEffect>
                                    <p:anim calcmode="lin" valueType="num">
                                      <p:cBhvr>
                                        <p:cTn id="28" dur="400" fill="hold"/>
                                        <p:tgtEl>
                                          <p:spTgt spid="13"/>
                                        </p:tgtEl>
                                        <p:attrNameLst>
                                          <p:attrName>ppt_x</p:attrName>
                                        </p:attrNameLst>
                                      </p:cBhvr>
                                      <p:tavLst>
                                        <p:tav tm="0">
                                          <p:val>
                                            <p:strVal val="#ppt_x"/>
                                          </p:val>
                                        </p:tav>
                                        <p:tav tm="100000">
                                          <p:val>
                                            <p:strVal val="#ppt_x"/>
                                          </p:val>
                                        </p:tav>
                                      </p:tavLst>
                                    </p:anim>
                                    <p:anim calcmode="lin" valueType="num">
                                      <p:cBhvr>
                                        <p:cTn id="29" dur="400" fill="hold"/>
                                        <p:tgtEl>
                                          <p:spTgt spid="13"/>
                                        </p:tgtEl>
                                        <p:attrNameLst>
                                          <p:attrName>ppt_y</p:attrName>
                                        </p:attrNameLst>
                                      </p:cBhvr>
                                      <p:tavLst>
                                        <p:tav tm="0">
                                          <p:val>
                                            <p:strVal val="#ppt_y+0.31"/>
                                          </p:val>
                                        </p:tav>
                                        <p:tav tm="100000">
                                          <p:val>
                                            <p:strVal val="#ppt_y+0.31"/>
                                          </p:val>
                                        </p:tav>
                                      </p:tavLst>
                                    </p:anim>
                                    <p:anim calcmode="lin" valueType="num">
                                      <p:cBhvr>
                                        <p:cTn id="30" dur="600" decel="50000" fill="hold">
                                          <p:stCondLst>
                                            <p:cond delay="400"/>
                                          </p:stCondLst>
                                        </p:cTn>
                                        <p:tgtEl>
                                          <p:spTgt spid="1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1" dur="600" decel="50000" fill="hold">
                                          <p:stCondLst>
                                            <p:cond delay="400"/>
                                          </p:stCondLst>
                                        </p:cTn>
                                        <p:tgtEl>
                                          <p:spTgt spid="1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0" presetClass="entr" presetSubtype="0"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wedge">
                                      <p:cBhvr>
                                        <p:cTn id="3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2" name="제목 1"/>
          <p:cNvSpPr>
            <a:spLocks noGrp="1"/>
          </p:cNvSpPr>
          <p:nvPr>
            <p:ph type="title" idx="4294967295"/>
          </p:nvPr>
        </p:nvSpPr>
        <p:spPr>
          <a:xfrm>
            <a:off x="755577" y="1340768"/>
            <a:ext cx="8102674" cy="5017170"/>
          </a:xfrm>
          <a:solidFill>
            <a:srgbClr val="FFC000"/>
          </a:solidFill>
        </p:spPr>
        <p:txBody>
          <a:bodyPr/>
          <a:lstStyle/>
          <a:p>
            <a:r>
              <a:rPr lang="ko-KR" altLang="en-US" sz="2800" dirty="0" smtClean="0">
                <a:solidFill>
                  <a:srgbClr val="86041A"/>
                </a:solidFill>
                <a:latin typeface="HY견고딕" pitchFamily="18" charset="-127"/>
                <a:ea typeface="HY견고딕" pitchFamily="18" charset="-127"/>
              </a:rPr>
              <a:t>삼상 </a:t>
            </a:r>
            <a:r>
              <a:rPr lang="en-US" altLang="ko-KR" sz="2800" dirty="0" smtClean="0">
                <a:solidFill>
                  <a:srgbClr val="86041A"/>
                </a:solidFill>
                <a:latin typeface="HY견고딕" pitchFamily="18" charset="-127"/>
                <a:ea typeface="HY견고딕" pitchFamily="18" charset="-127"/>
              </a:rPr>
              <a:t>16:23 .</a:t>
            </a:r>
            <a:r>
              <a:rPr lang="en-US" altLang="ko-KR" sz="2800" dirty="0" smtClean="0">
                <a:solidFill>
                  <a:srgbClr val="002060"/>
                </a:solidFill>
                <a:latin typeface="HY견고딕" pitchFamily="18" charset="-127"/>
                <a:ea typeface="HY견고딕" pitchFamily="18" charset="-127"/>
              </a:rPr>
              <a:t> </a:t>
            </a:r>
            <a:r>
              <a:rPr lang="ko-KR" altLang="en-US" sz="2800" dirty="0" smtClean="0">
                <a:solidFill>
                  <a:srgbClr val="002060"/>
                </a:solidFill>
                <a:latin typeface="HY견고딕" pitchFamily="18" charset="-127"/>
                <a:ea typeface="HY견고딕" pitchFamily="18" charset="-127"/>
              </a:rPr>
              <a:t>하나님이 부리신 </a:t>
            </a:r>
            <a:r>
              <a:rPr lang="ko-KR" altLang="en-US" sz="2800" dirty="0" smtClean="0">
                <a:solidFill>
                  <a:srgbClr val="0033CC"/>
                </a:solidFill>
                <a:latin typeface="HY견고딕" pitchFamily="18" charset="-127"/>
                <a:ea typeface="HY견고딕" pitchFamily="18" charset="-127"/>
              </a:rPr>
              <a:t>악신이 </a:t>
            </a:r>
            <a:r>
              <a:rPr lang="ko-KR" altLang="en-US" sz="2800" dirty="0" err="1" smtClean="0">
                <a:solidFill>
                  <a:srgbClr val="0033CC"/>
                </a:solidFill>
                <a:latin typeface="HY견고딕" pitchFamily="18" charset="-127"/>
                <a:ea typeface="HY견고딕" pitchFamily="18" charset="-127"/>
              </a:rPr>
              <a:t>사울에게</a:t>
            </a:r>
            <a:r>
              <a:rPr lang="ko-KR" altLang="en-US" sz="2800" dirty="0" smtClean="0">
                <a:solidFill>
                  <a:srgbClr val="0033CC"/>
                </a:solidFill>
                <a:latin typeface="HY견고딕" pitchFamily="18" charset="-127"/>
                <a:ea typeface="HY견고딕" pitchFamily="18" charset="-127"/>
              </a:rPr>
              <a:t> 이를 때에 </a:t>
            </a:r>
            <a:r>
              <a:rPr lang="ko-KR" altLang="en-US" sz="2800" dirty="0" smtClean="0">
                <a:solidFill>
                  <a:srgbClr val="002060"/>
                </a:solidFill>
                <a:latin typeface="HY견고딕" pitchFamily="18" charset="-127"/>
                <a:ea typeface="HY견고딕" pitchFamily="18" charset="-127"/>
              </a:rPr>
              <a:t>다윗이 </a:t>
            </a:r>
            <a:r>
              <a:rPr lang="ko-KR" altLang="en-US" sz="2800" dirty="0" smtClean="0">
                <a:solidFill>
                  <a:srgbClr val="008000"/>
                </a:solidFill>
                <a:latin typeface="HY견고딕" pitchFamily="18" charset="-127"/>
                <a:ea typeface="HY견고딕" pitchFamily="18" charset="-127"/>
              </a:rPr>
              <a:t>수금을 취하여 손으로 탄즉 </a:t>
            </a:r>
            <a:r>
              <a:rPr lang="ko-KR" altLang="en-US" sz="2800" dirty="0" err="1" smtClean="0">
                <a:solidFill>
                  <a:srgbClr val="002060"/>
                </a:solidFill>
                <a:latin typeface="HY견고딕" pitchFamily="18" charset="-127"/>
                <a:ea typeface="HY견고딕" pitchFamily="18" charset="-127"/>
              </a:rPr>
              <a:t>사울이</a:t>
            </a:r>
            <a:r>
              <a:rPr lang="ko-KR" altLang="en-US" sz="2800" dirty="0" smtClean="0">
                <a:solidFill>
                  <a:srgbClr val="002060"/>
                </a:solidFill>
                <a:latin typeface="HY견고딕" pitchFamily="18" charset="-127"/>
                <a:ea typeface="HY견고딕" pitchFamily="18" charset="-127"/>
              </a:rPr>
              <a:t> 상쾌하여 낫고 </a:t>
            </a:r>
            <a:r>
              <a:rPr lang="ko-KR" altLang="en-US" sz="2800" dirty="0" smtClean="0">
                <a:solidFill>
                  <a:srgbClr val="FF0000"/>
                </a:solidFill>
                <a:latin typeface="HY견고딕" pitchFamily="18" charset="-127"/>
                <a:ea typeface="HY견고딕" pitchFamily="18" charset="-127"/>
              </a:rPr>
              <a:t>악신은 그에게서 떠나더라</a:t>
            </a:r>
            <a:r>
              <a:rPr lang="en-US" altLang="ko-KR" sz="2800" dirty="0" smtClean="0">
                <a:solidFill>
                  <a:srgbClr val="FF0000"/>
                </a:solidFill>
                <a:latin typeface="HY견고딕" pitchFamily="18" charset="-127"/>
                <a:ea typeface="HY견고딕" pitchFamily="18" charset="-127"/>
              </a:rPr>
              <a:t>.</a:t>
            </a:r>
            <a:br>
              <a:rPr lang="en-US" altLang="ko-KR" sz="2800" dirty="0" smtClean="0">
                <a:solidFill>
                  <a:srgbClr val="FF0000"/>
                </a:solidFill>
                <a:latin typeface="HY견고딕" pitchFamily="18" charset="-127"/>
                <a:ea typeface="HY견고딕" pitchFamily="18" charset="-127"/>
              </a:rPr>
            </a:br>
            <a:r>
              <a:rPr lang="en-US" altLang="ko-KR" sz="2800" dirty="0" smtClean="0">
                <a:solidFill>
                  <a:srgbClr val="86041A"/>
                </a:solidFill>
                <a:latin typeface="HY견고딕" pitchFamily="18" charset="-127"/>
                <a:ea typeface="HY견고딕" pitchFamily="18" charset="-127"/>
              </a:rPr>
              <a:t/>
            </a:r>
            <a:br>
              <a:rPr lang="en-US" altLang="ko-KR" sz="2800" dirty="0" smtClean="0">
                <a:solidFill>
                  <a:srgbClr val="86041A"/>
                </a:solidFill>
                <a:latin typeface="HY견고딕" pitchFamily="18" charset="-127"/>
                <a:ea typeface="HY견고딕" pitchFamily="18" charset="-127"/>
              </a:rPr>
            </a:br>
            <a:r>
              <a:rPr lang="ko-KR" altLang="en-US" sz="2800" dirty="0" smtClean="0">
                <a:solidFill>
                  <a:srgbClr val="86041A"/>
                </a:solidFill>
                <a:latin typeface="HY견고딕" pitchFamily="18" charset="-127"/>
                <a:ea typeface="HY견고딕" pitchFamily="18" charset="-127"/>
              </a:rPr>
              <a:t>삼상 </a:t>
            </a:r>
            <a:r>
              <a:rPr lang="en-US" altLang="ko-KR" sz="2800" dirty="0" smtClean="0">
                <a:solidFill>
                  <a:srgbClr val="86041A"/>
                </a:solidFill>
                <a:latin typeface="HY견고딕" pitchFamily="18" charset="-127"/>
                <a:ea typeface="HY견고딕" pitchFamily="18" charset="-127"/>
              </a:rPr>
              <a:t>18:10. </a:t>
            </a:r>
            <a:r>
              <a:rPr lang="ko-KR" altLang="en-US" sz="2800" dirty="0" smtClean="0">
                <a:latin typeface="HY견고딕" pitchFamily="18" charset="-127"/>
                <a:ea typeface="HY견고딕" pitchFamily="18" charset="-127"/>
              </a:rPr>
              <a:t>그 </a:t>
            </a:r>
            <a:r>
              <a:rPr lang="ko-KR" altLang="en-US" sz="2800" dirty="0" err="1" smtClean="0">
                <a:latin typeface="HY견고딕" pitchFamily="18" charset="-127"/>
                <a:ea typeface="HY견고딕" pitchFamily="18" charset="-127"/>
              </a:rPr>
              <a:t>이틑날</a:t>
            </a:r>
            <a:r>
              <a:rPr lang="ko-KR" altLang="en-US" sz="2800" dirty="0" smtClean="0">
                <a:latin typeface="HY견고딕" pitchFamily="18" charset="-127"/>
                <a:ea typeface="HY견고딕" pitchFamily="18" charset="-127"/>
              </a:rPr>
              <a:t> 하나님이 부리신 </a:t>
            </a:r>
            <a:r>
              <a:rPr lang="ko-KR" altLang="en-US" sz="2800" dirty="0" smtClean="0">
                <a:solidFill>
                  <a:srgbClr val="0033CC"/>
                </a:solidFill>
                <a:latin typeface="HY견고딕" pitchFamily="18" charset="-127"/>
                <a:ea typeface="HY견고딕" pitchFamily="18" charset="-127"/>
              </a:rPr>
              <a:t>악신이 </a:t>
            </a:r>
            <a:r>
              <a:rPr lang="ko-KR" altLang="en-US" sz="2800" dirty="0" err="1" smtClean="0">
                <a:solidFill>
                  <a:srgbClr val="0033CC"/>
                </a:solidFill>
                <a:latin typeface="HY견고딕" pitchFamily="18" charset="-127"/>
                <a:ea typeface="HY견고딕" pitchFamily="18" charset="-127"/>
              </a:rPr>
              <a:t>사울에게</a:t>
            </a:r>
            <a:r>
              <a:rPr lang="ko-KR" altLang="en-US" sz="2800" dirty="0" smtClean="0">
                <a:solidFill>
                  <a:srgbClr val="0033CC"/>
                </a:solidFill>
                <a:latin typeface="HY견고딕" pitchFamily="18" charset="-127"/>
                <a:ea typeface="HY견고딕" pitchFamily="18" charset="-127"/>
              </a:rPr>
              <a:t> 힘있게 내리매 </a:t>
            </a:r>
            <a:r>
              <a:rPr lang="ko-KR" altLang="en-US" sz="2800" dirty="0" smtClean="0">
                <a:latin typeface="HY견고딕" pitchFamily="18" charset="-127"/>
                <a:ea typeface="HY견고딕" pitchFamily="18" charset="-127"/>
              </a:rPr>
              <a:t>그의 집 가운데서 </a:t>
            </a:r>
            <a:r>
              <a:rPr lang="ko-KR" altLang="en-US" sz="2800" dirty="0" err="1" smtClean="0">
                <a:latin typeface="HY견고딕" pitchFamily="18" charset="-127"/>
                <a:ea typeface="HY견고딕" pitchFamily="18" charset="-127"/>
              </a:rPr>
              <a:t>야료하는</a:t>
            </a:r>
            <a:r>
              <a:rPr lang="ko-KR" altLang="en-US" sz="2800" dirty="0" smtClean="0">
                <a:latin typeface="HY견고딕" pitchFamily="18" charset="-127"/>
                <a:ea typeface="HY견고딕" pitchFamily="18" charset="-127"/>
              </a:rPr>
              <a:t> 고로 다윗이 평일과 같이 </a:t>
            </a:r>
            <a:r>
              <a:rPr lang="ko-KR" altLang="en-US" sz="2800" dirty="0" smtClean="0">
                <a:solidFill>
                  <a:srgbClr val="008000"/>
                </a:solidFill>
                <a:latin typeface="HY견고딕" pitchFamily="18" charset="-127"/>
                <a:ea typeface="HY견고딕" pitchFamily="18" charset="-127"/>
              </a:rPr>
              <a:t>손으로 수금을 타는데</a:t>
            </a:r>
            <a:r>
              <a:rPr lang="en-US" altLang="ko-KR" sz="2800" dirty="0" smtClean="0">
                <a:solidFill>
                  <a:srgbClr val="FF3300"/>
                </a:solidFill>
                <a:latin typeface="HY견고딕" pitchFamily="18" charset="-127"/>
                <a:ea typeface="HY견고딕" pitchFamily="18" charset="-127"/>
              </a:rPr>
              <a:t>…….</a:t>
            </a:r>
            <a:r>
              <a:rPr lang="ko-KR" altLang="en-US" sz="2800" dirty="0" smtClean="0">
                <a:solidFill>
                  <a:srgbClr val="FF3300"/>
                </a:solidFill>
                <a:latin typeface="HY견고딕" pitchFamily="18" charset="-127"/>
                <a:ea typeface="HY견고딕" pitchFamily="18" charset="-127"/>
              </a:rPr>
              <a:t> </a:t>
            </a:r>
            <a:r>
              <a:rPr lang="en-US" altLang="ko-KR" sz="2800" dirty="0" smtClean="0">
                <a:solidFill>
                  <a:srgbClr val="002060"/>
                </a:solidFill>
                <a:latin typeface="HY견고딕" pitchFamily="18" charset="-127"/>
                <a:ea typeface="HY견고딕" pitchFamily="18" charset="-127"/>
              </a:rPr>
              <a:t/>
            </a:r>
            <a:br>
              <a:rPr lang="en-US" altLang="ko-KR" sz="2800" dirty="0" smtClean="0">
                <a:solidFill>
                  <a:srgbClr val="002060"/>
                </a:solidFill>
                <a:latin typeface="HY견고딕" pitchFamily="18" charset="-127"/>
                <a:ea typeface="HY견고딕" pitchFamily="18" charset="-127"/>
              </a:rPr>
            </a:br>
            <a:r>
              <a:rPr lang="ko-KR" altLang="en-US" sz="2800" b="1" dirty="0" err="1" smtClean="0">
                <a:solidFill>
                  <a:srgbClr val="86041A"/>
                </a:solidFill>
                <a:latin typeface="HY견고딕" pitchFamily="18" charset="-127"/>
                <a:ea typeface="HY견고딕" pitchFamily="18" charset="-127"/>
              </a:rPr>
              <a:t>삼하</a:t>
            </a:r>
            <a:r>
              <a:rPr lang="ko-KR" altLang="en-US" sz="2800" b="1" dirty="0" smtClean="0">
                <a:solidFill>
                  <a:srgbClr val="86041A"/>
                </a:solidFill>
                <a:latin typeface="HY견고딕" pitchFamily="18" charset="-127"/>
                <a:ea typeface="HY견고딕" pitchFamily="18" charset="-127"/>
              </a:rPr>
              <a:t> </a:t>
            </a:r>
            <a:r>
              <a:rPr lang="en-US" altLang="ko-KR" sz="2800" dirty="0" smtClean="0">
                <a:solidFill>
                  <a:srgbClr val="86041A"/>
                </a:solidFill>
                <a:latin typeface="HY견고딕" pitchFamily="18" charset="-127"/>
                <a:ea typeface="HY견고딕" pitchFamily="18" charset="-127"/>
              </a:rPr>
              <a:t>6</a:t>
            </a:r>
            <a:r>
              <a:rPr lang="en-US" altLang="ko-KR" sz="2800" b="1" dirty="0" smtClean="0">
                <a:solidFill>
                  <a:srgbClr val="86041A"/>
                </a:solidFill>
                <a:latin typeface="HY견고딕" pitchFamily="18" charset="-127"/>
                <a:ea typeface="HY견고딕" pitchFamily="18" charset="-127"/>
              </a:rPr>
              <a:t>:5. </a:t>
            </a:r>
            <a:r>
              <a:rPr lang="ko-KR" altLang="en-US" sz="2800" b="1" dirty="0" smtClean="0">
                <a:latin typeface="HY견고딕" pitchFamily="18" charset="-127"/>
                <a:ea typeface="HY견고딕" pitchFamily="18" charset="-127"/>
              </a:rPr>
              <a:t>다윗과 온 이스라엘 족속이 잣나무로 만든 여러 가지 악기와 수금과 비파와 소고와 앙금과 </a:t>
            </a:r>
            <a:r>
              <a:rPr lang="ko-KR" altLang="en-US" sz="2800" b="1" dirty="0" err="1" smtClean="0">
                <a:latin typeface="HY견고딕" pitchFamily="18" charset="-127"/>
                <a:ea typeface="HY견고딕" pitchFamily="18" charset="-127"/>
              </a:rPr>
              <a:t>제금으로</a:t>
            </a:r>
            <a:r>
              <a:rPr lang="ko-KR" altLang="en-US" sz="2800" b="1" dirty="0" smtClean="0">
                <a:latin typeface="HY견고딕" pitchFamily="18" charset="-127"/>
                <a:ea typeface="HY견고딕" pitchFamily="18" charset="-127"/>
              </a:rPr>
              <a:t> 여호와 앞에서 주악하더라</a:t>
            </a:r>
            <a:r>
              <a:rPr lang="en-US" altLang="ko-KR" sz="2800" b="1" dirty="0" smtClean="0">
                <a:latin typeface="HY견고딕" pitchFamily="18" charset="-127"/>
                <a:ea typeface="HY견고딕" pitchFamily="18" charset="-127"/>
              </a:rPr>
              <a:t>”</a:t>
            </a:r>
            <a:endParaRPr lang="en-US" altLang="ko-KR" sz="3600" b="1" dirty="0" smtClean="0">
              <a:solidFill>
                <a:srgbClr val="FF0000"/>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2" name="내용 개체 틀 2"/>
          <p:cNvSpPr>
            <a:spLocks noGrp="1"/>
          </p:cNvSpPr>
          <p:nvPr>
            <p:ph idx="4294967295"/>
          </p:nvPr>
        </p:nvSpPr>
        <p:spPr>
          <a:xfrm>
            <a:off x="500063" y="1196751"/>
            <a:ext cx="8429625" cy="4929411"/>
          </a:xfrm>
        </p:spPr>
        <p:txBody>
          <a:bodyPr/>
          <a:lstStyle/>
          <a:p>
            <a:pPr>
              <a:buNone/>
            </a:pPr>
            <a:r>
              <a:rPr lang="en-US" altLang="ko-KR" dirty="0" smtClean="0">
                <a:solidFill>
                  <a:srgbClr val="FF0000"/>
                </a:solidFill>
                <a:latin typeface="HY견고딕" pitchFamily="18" charset="-127"/>
                <a:ea typeface="HY견고딕" pitchFamily="18" charset="-127"/>
              </a:rPr>
              <a:t>5</a:t>
            </a:r>
            <a:r>
              <a:rPr lang="en-US" altLang="ko-KR" b="1" dirty="0" smtClean="0">
                <a:solidFill>
                  <a:srgbClr val="FF0000"/>
                </a:solidFill>
                <a:latin typeface="HY견고딕" pitchFamily="18" charset="-127"/>
                <a:ea typeface="HY견고딕" pitchFamily="18" charset="-127"/>
              </a:rPr>
              <a:t>. </a:t>
            </a:r>
            <a:r>
              <a:rPr lang="ko-KR" altLang="en-US" u="sng" dirty="0" smtClean="0">
                <a:solidFill>
                  <a:srgbClr val="0033CC"/>
                </a:solidFill>
                <a:latin typeface="HY견고딕" pitchFamily="18" charset="-127"/>
                <a:ea typeface="HY견고딕" pitchFamily="18" charset="-127"/>
              </a:rPr>
              <a:t>찬양</a:t>
            </a:r>
            <a:r>
              <a:rPr lang="ko-KR" altLang="en-US" dirty="0" smtClean="0">
                <a:solidFill>
                  <a:srgbClr val="FF0000"/>
                </a:solidFill>
                <a:latin typeface="HY견고딕" pitchFamily="18" charset="-127"/>
                <a:ea typeface="HY견고딕" pitchFamily="18" charset="-127"/>
              </a:rPr>
              <a:t>으로 치유 은혜를 체험함</a:t>
            </a:r>
            <a:r>
              <a:rPr lang="en-US" altLang="ko-KR" dirty="0" smtClean="0">
                <a:solidFill>
                  <a:srgbClr val="FF0000"/>
                </a:solidFill>
                <a:latin typeface="HY견고딕" pitchFamily="18" charset="-127"/>
                <a:ea typeface="HY견고딕" pitchFamily="18" charset="-127"/>
              </a:rPr>
              <a:t>.</a:t>
            </a:r>
            <a:r>
              <a:rPr lang="en-US" altLang="ko-KR" b="1" dirty="0" smtClean="0">
                <a:solidFill>
                  <a:srgbClr val="FF0000"/>
                </a:solidFill>
                <a:latin typeface="HY견고딕" pitchFamily="18" charset="-127"/>
                <a:ea typeface="HY견고딕" pitchFamily="18" charset="-127"/>
              </a:rPr>
              <a:t>(</a:t>
            </a:r>
            <a:r>
              <a:rPr lang="ko-KR" altLang="en-US" b="1" dirty="0" smtClean="0">
                <a:solidFill>
                  <a:srgbClr val="FF0000"/>
                </a:solidFill>
                <a:latin typeface="HY견고딕" pitchFamily="18" charset="-127"/>
                <a:ea typeface="HY견고딕" pitchFamily="18" charset="-127"/>
              </a:rPr>
              <a:t>삼상 </a:t>
            </a:r>
            <a:r>
              <a:rPr lang="en-US" altLang="ko-KR" b="1" dirty="0" smtClean="0">
                <a:solidFill>
                  <a:srgbClr val="FF0000"/>
                </a:solidFill>
                <a:latin typeface="HY견고딕" pitchFamily="18" charset="-127"/>
                <a:ea typeface="HY견고딕" pitchFamily="18" charset="-127"/>
              </a:rPr>
              <a:t>16:23,18:10)</a:t>
            </a:r>
            <a:endParaRPr lang="en-US" altLang="ko-KR" b="1" dirty="0" smtClean="0">
              <a:latin typeface="HY견고딕" pitchFamily="18" charset="-127"/>
              <a:ea typeface="HY견고딕" pitchFamily="18" charset="-127"/>
            </a:endParaRPr>
          </a:p>
          <a:p>
            <a:pPr>
              <a:buFont typeface="Arial" charset="0"/>
              <a:buNone/>
            </a:pPr>
            <a:r>
              <a:rPr lang="en-US" altLang="ko-KR" b="1" dirty="0" smtClean="0">
                <a:latin typeface="HY견고딕" pitchFamily="18" charset="-127"/>
                <a:ea typeface="HY견고딕" pitchFamily="18" charset="-127"/>
              </a:rPr>
              <a:t>  </a:t>
            </a:r>
          </a:p>
          <a:p>
            <a:pPr>
              <a:buFont typeface="Arial" charset="0"/>
              <a:buNone/>
            </a:pPr>
            <a:r>
              <a:rPr lang="en-US" altLang="ko-KR" dirty="0" smtClean="0">
                <a:solidFill>
                  <a:srgbClr val="4F6228"/>
                </a:solidFill>
                <a:latin typeface="HY견고딕" pitchFamily="18" charset="-127"/>
                <a:ea typeface="HY견고딕" pitchFamily="18" charset="-127"/>
              </a:rPr>
              <a:t>  </a:t>
            </a:r>
            <a:r>
              <a:rPr lang="ko-KR" altLang="en-US" b="1" dirty="0" smtClean="0">
                <a:solidFill>
                  <a:srgbClr val="4F6228"/>
                </a:solidFill>
                <a:latin typeface="HY견고딕" pitchFamily="18" charset="-127"/>
                <a:ea typeface="HY견고딕" pitchFamily="18" charset="-127"/>
              </a:rPr>
              <a:t>다윗은  </a:t>
            </a:r>
            <a:endParaRPr lang="en-US" altLang="ko-KR" b="1" dirty="0" smtClean="0">
              <a:solidFill>
                <a:srgbClr val="4F6228"/>
              </a:solidFill>
              <a:latin typeface="HY견고딕" pitchFamily="18" charset="-127"/>
              <a:ea typeface="HY견고딕" pitchFamily="18" charset="-127"/>
            </a:endParaRPr>
          </a:p>
          <a:p>
            <a:pPr>
              <a:buFont typeface="Arial" charset="0"/>
              <a:buNone/>
            </a:pPr>
            <a:r>
              <a:rPr lang="ko-KR" altLang="en-US" b="1" dirty="0" smtClean="0">
                <a:solidFill>
                  <a:srgbClr val="4F6228"/>
                </a:solidFill>
                <a:latin typeface="HY견고딕" pitchFamily="18" charset="-127"/>
                <a:ea typeface="HY견고딕" pitchFamily="18" charset="-127"/>
              </a:rPr>
              <a:t>  </a:t>
            </a:r>
            <a:r>
              <a:rPr lang="ko-KR" altLang="en-US" dirty="0" smtClean="0">
                <a:solidFill>
                  <a:srgbClr val="4F6228"/>
                </a:solidFill>
                <a:latin typeface="HY견고딕" pitchFamily="18" charset="-127"/>
                <a:ea typeface="HY견고딕" pitchFamily="18" charset="-127"/>
              </a:rPr>
              <a:t>수금을 켜서</a:t>
            </a:r>
            <a:r>
              <a:rPr lang="ko-KR" altLang="en-US" b="1" dirty="0" smtClean="0">
                <a:solidFill>
                  <a:srgbClr val="4F6228"/>
                </a:solidFill>
                <a:latin typeface="HY견고딕" pitchFamily="18" charset="-127"/>
                <a:ea typeface="HY견고딕" pitchFamily="18" charset="-127"/>
              </a:rPr>
              <a:t>  </a:t>
            </a:r>
            <a:endParaRPr lang="en-US" altLang="ko-KR" b="1" dirty="0" smtClean="0">
              <a:solidFill>
                <a:srgbClr val="4F6228"/>
              </a:solidFill>
              <a:latin typeface="HY견고딕" pitchFamily="18" charset="-127"/>
              <a:ea typeface="HY견고딕" pitchFamily="18" charset="-127"/>
            </a:endParaRPr>
          </a:p>
          <a:p>
            <a:pPr>
              <a:buFont typeface="Arial" charset="0"/>
              <a:buNone/>
            </a:pPr>
            <a:r>
              <a:rPr lang="en-US" altLang="ko-KR" b="1" dirty="0" smtClean="0">
                <a:solidFill>
                  <a:srgbClr val="4F6228"/>
                </a:solidFill>
                <a:latin typeface="HY견고딕" pitchFamily="18" charset="-127"/>
                <a:ea typeface="HY견고딕" pitchFamily="18" charset="-127"/>
              </a:rPr>
              <a:t> </a:t>
            </a:r>
            <a:r>
              <a:rPr lang="ko-KR" altLang="en-US" b="1" dirty="0" smtClean="0">
                <a:solidFill>
                  <a:srgbClr val="4F6228"/>
                </a:solidFill>
                <a:latin typeface="HY견고딕" pitchFamily="18" charset="-127"/>
                <a:ea typeface="HY견고딕" pitchFamily="18" charset="-127"/>
              </a:rPr>
              <a:t> </a:t>
            </a:r>
            <a:r>
              <a:rPr lang="ko-KR" altLang="en-US" b="1" dirty="0" err="1" smtClean="0">
                <a:solidFill>
                  <a:srgbClr val="4F6228"/>
                </a:solidFill>
                <a:latin typeface="HY견고딕" pitchFamily="18" charset="-127"/>
                <a:ea typeface="HY견고딕" pitchFamily="18" charset="-127"/>
              </a:rPr>
              <a:t>사울에게</a:t>
            </a:r>
            <a:r>
              <a:rPr lang="ko-KR" altLang="en-US" b="1" dirty="0" smtClean="0">
                <a:solidFill>
                  <a:srgbClr val="4F6228"/>
                </a:solidFill>
                <a:latin typeface="HY견고딕" pitchFamily="18" charset="-127"/>
                <a:ea typeface="HY견고딕" pitchFamily="18" charset="-127"/>
              </a:rPr>
              <a:t> 임한      </a:t>
            </a:r>
            <a:endParaRPr lang="en-US" altLang="ko-KR" b="1" dirty="0" smtClean="0">
              <a:solidFill>
                <a:srgbClr val="4F6228"/>
              </a:solidFill>
              <a:latin typeface="HY견고딕" pitchFamily="18" charset="-127"/>
              <a:ea typeface="HY견고딕" pitchFamily="18" charset="-127"/>
            </a:endParaRPr>
          </a:p>
          <a:p>
            <a:pPr>
              <a:buFont typeface="Arial" charset="0"/>
              <a:buNone/>
            </a:pPr>
            <a:r>
              <a:rPr lang="en-US" altLang="ko-KR" b="1" dirty="0" smtClean="0">
                <a:solidFill>
                  <a:srgbClr val="4F6228"/>
                </a:solidFill>
                <a:latin typeface="HY견고딕" pitchFamily="18" charset="-127"/>
                <a:ea typeface="HY견고딕" pitchFamily="18" charset="-127"/>
              </a:rPr>
              <a:t> </a:t>
            </a:r>
            <a:r>
              <a:rPr lang="ko-KR" altLang="en-US" b="1" dirty="0" smtClean="0">
                <a:solidFill>
                  <a:srgbClr val="4F6228"/>
                </a:solidFill>
                <a:latin typeface="HY견고딕" pitchFamily="18" charset="-127"/>
                <a:ea typeface="HY견고딕" pitchFamily="18" charset="-127"/>
              </a:rPr>
              <a:t> </a:t>
            </a:r>
            <a:r>
              <a:rPr lang="ko-KR" altLang="en-US" dirty="0" smtClean="0">
                <a:solidFill>
                  <a:srgbClr val="4F6228"/>
                </a:solidFill>
                <a:latin typeface="HY견고딕" pitchFamily="18" charset="-127"/>
                <a:ea typeface="HY견고딕" pitchFamily="18" charset="-127"/>
              </a:rPr>
              <a:t>악 귀신을 내어</a:t>
            </a:r>
            <a:endParaRPr lang="en-US" altLang="ko-KR" b="1" dirty="0" smtClean="0">
              <a:solidFill>
                <a:srgbClr val="4F6228"/>
              </a:solidFill>
              <a:latin typeface="HY견고딕" pitchFamily="18" charset="-127"/>
              <a:ea typeface="HY견고딕" pitchFamily="18" charset="-127"/>
            </a:endParaRPr>
          </a:p>
          <a:p>
            <a:pPr>
              <a:buFont typeface="Arial" charset="0"/>
              <a:buNone/>
            </a:pPr>
            <a:r>
              <a:rPr lang="en-US" altLang="ko-KR" b="1" dirty="0" smtClean="0">
                <a:solidFill>
                  <a:srgbClr val="4F6228"/>
                </a:solidFill>
                <a:latin typeface="HY견고딕" pitchFamily="18" charset="-127"/>
                <a:ea typeface="HY견고딕" pitchFamily="18" charset="-127"/>
              </a:rPr>
              <a:t>  </a:t>
            </a:r>
            <a:r>
              <a:rPr lang="ko-KR" altLang="en-US" dirty="0" err="1" smtClean="0">
                <a:solidFill>
                  <a:srgbClr val="4F6228"/>
                </a:solidFill>
                <a:latin typeface="HY견고딕" pitchFamily="18" charset="-127"/>
                <a:ea typeface="HY견고딕" pitchFamily="18" charset="-127"/>
              </a:rPr>
              <a:t>쫒음</a:t>
            </a:r>
            <a:r>
              <a:rPr lang="en-US" altLang="ko-KR" dirty="0" smtClean="0">
                <a:solidFill>
                  <a:srgbClr val="4F6228"/>
                </a:solidFill>
                <a:latin typeface="HY견고딕" pitchFamily="18" charset="-127"/>
                <a:ea typeface="HY견고딕" pitchFamily="18" charset="-127"/>
              </a:rPr>
              <a:t>.</a:t>
            </a:r>
            <a:endParaRPr lang="ko-KR" altLang="en-US" dirty="0" smtClean="0">
              <a:solidFill>
                <a:srgbClr val="4F6228"/>
              </a:solidFill>
              <a:latin typeface="HY견고딕" pitchFamily="18" charset="-127"/>
              <a:ea typeface="HY견고딕" pitchFamily="18" charset="-127"/>
            </a:endParaRPr>
          </a:p>
          <a:p>
            <a:pPr>
              <a:buFont typeface="Arial" charset="0"/>
              <a:buNone/>
            </a:pPr>
            <a:r>
              <a:rPr lang="en-US" altLang="ko-KR" b="1" dirty="0" smtClean="0">
                <a:latin typeface="HY견고딕" pitchFamily="18" charset="-127"/>
                <a:ea typeface="HY견고딕" pitchFamily="18" charset="-127"/>
              </a:rPr>
              <a:t>   </a:t>
            </a:r>
          </a:p>
        </p:txBody>
      </p:sp>
      <p:sp>
        <p:nvSpPr>
          <p:cNvPr id="13" name="모서리가 둥근 직사각형 12"/>
          <p:cNvSpPr/>
          <p:nvPr/>
        </p:nvSpPr>
        <p:spPr>
          <a:xfrm>
            <a:off x="4932040" y="1947373"/>
            <a:ext cx="3887788" cy="4043851"/>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Bef>
                <a:spcPct val="20000"/>
              </a:spcBef>
              <a:defRPr/>
            </a:pPr>
            <a:r>
              <a:rPr lang="ko-KR" altLang="en-US" sz="3200" b="1" dirty="0">
                <a:solidFill>
                  <a:srgbClr val="000000"/>
                </a:solidFill>
                <a:latin typeface="HY견고딕" pitchFamily="18" charset="-127"/>
                <a:ea typeface="HY견고딕" pitchFamily="18" charset="-127"/>
                <a:cs typeface="Arial" pitchFamily="34" charset="0"/>
              </a:rPr>
              <a:t> </a:t>
            </a:r>
            <a:r>
              <a:rPr lang="ko-KR" altLang="en-US" sz="3200" b="1" dirty="0" smtClean="0">
                <a:solidFill>
                  <a:srgbClr val="000000"/>
                </a:solidFill>
                <a:latin typeface="HY견고딕" pitchFamily="18" charset="-127"/>
                <a:ea typeface="HY견고딕" pitchFamily="18" charset="-127"/>
                <a:cs typeface="Arial" pitchFamily="34" charset="0"/>
              </a:rPr>
              <a:t>  하나님께 드리는 찬양은 병 치유의 은혜를 체험하게 됨</a:t>
            </a:r>
            <a:r>
              <a:rPr lang="en-US" altLang="ko-KR" sz="3200" b="1" dirty="0" smtClean="0">
                <a:solidFill>
                  <a:srgbClr val="000000"/>
                </a:solidFill>
                <a:latin typeface="HY견고딕" pitchFamily="18" charset="-127"/>
                <a:ea typeface="HY견고딕" pitchFamily="18" charset="-127"/>
                <a:cs typeface="Arial" pitchFamily="34" charset="0"/>
              </a:rPr>
              <a:t>. </a:t>
            </a:r>
            <a:r>
              <a:rPr lang="en-US" altLang="ko-KR" sz="3200" b="1" dirty="0" smtClean="0">
                <a:solidFill>
                  <a:srgbClr val="005426"/>
                </a:solidFill>
                <a:latin typeface="HY견고딕" pitchFamily="18" charset="-127"/>
                <a:ea typeface="HY견고딕" pitchFamily="18" charset="-127"/>
                <a:cs typeface="Arial" pitchFamily="34" charset="0"/>
              </a:rPr>
              <a:t>(</a:t>
            </a:r>
            <a:r>
              <a:rPr lang="ko-KR" altLang="en-US" sz="3200" b="1" dirty="0" smtClean="0">
                <a:solidFill>
                  <a:srgbClr val="005426"/>
                </a:solidFill>
                <a:latin typeface="HY견고딕" pitchFamily="18" charset="-127"/>
                <a:ea typeface="HY견고딕" pitchFamily="18" charset="-127"/>
                <a:cs typeface="Arial" pitchFamily="34" charset="0"/>
              </a:rPr>
              <a:t>다윗이 </a:t>
            </a:r>
            <a:r>
              <a:rPr lang="ko-KR" altLang="en-US" sz="3200" b="1" dirty="0" err="1" smtClean="0">
                <a:solidFill>
                  <a:srgbClr val="005426"/>
                </a:solidFill>
                <a:latin typeface="HY견고딕" pitchFamily="18" charset="-127"/>
                <a:ea typeface="HY견고딕" pitchFamily="18" charset="-127"/>
                <a:cs typeface="Arial" pitchFamily="34" charset="0"/>
              </a:rPr>
              <a:t>사울의</a:t>
            </a:r>
            <a:r>
              <a:rPr lang="ko-KR" altLang="en-US" sz="3200" b="1" dirty="0" smtClean="0">
                <a:solidFill>
                  <a:srgbClr val="005426"/>
                </a:solidFill>
                <a:latin typeface="HY견고딕" pitchFamily="18" charset="-127"/>
                <a:ea typeface="HY견고딕" pitchFamily="18" charset="-127"/>
                <a:cs typeface="Arial" pitchFamily="34" charset="0"/>
              </a:rPr>
              <a:t> 병 낫기를 위해 수금을 켬</a:t>
            </a:r>
            <a:r>
              <a:rPr lang="en-US" altLang="ko-KR" sz="3200" b="1" dirty="0" smtClean="0">
                <a:solidFill>
                  <a:srgbClr val="005426"/>
                </a:solidFill>
                <a:latin typeface="HY견고딕" pitchFamily="18" charset="-127"/>
                <a:ea typeface="HY견고딕" pitchFamily="18" charset="-127"/>
                <a:cs typeface="Arial" pitchFamily="34" charset="0"/>
              </a:rPr>
              <a:t>)</a:t>
            </a:r>
            <a:endParaRPr lang="en-US" altLang="ko-KR" sz="3200" b="1" dirty="0">
              <a:solidFill>
                <a:srgbClr val="005426"/>
              </a:solidFill>
              <a:latin typeface="HY견고딕" pitchFamily="18" charset="-127"/>
              <a:ea typeface="HY견고딕" pitchFamily="18" charset="-127"/>
              <a:cs typeface="Arial" pitchFamily="34" charset="0"/>
            </a:endParaRPr>
          </a:p>
        </p:txBody>
      </p:sp>
      <p:sp>
        <p:nvSpPr>
          <p:cNvPr id="14" name="오른쪽 화살표 13"/>
          <p:cNvSpPr/>
          <p:nvPr/>
        </p:nvSpPr>
        <p:spPr>
          <a:xfrm>
            <a:off x="3851920" y="3303818"/>
            <a:ext cx="857250" cy="6966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sz="1800" b="1">
              <a:solidFill>
                <a:prstClr val="white"/>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anim calcmode="lin" valueType="num">
                                      <p:cBhvr additive="base">
                                        <p:cTn id="7" dur="500" fill="hold"/>
                                        <p:tgtEl>
                                          <p:spTgt spid="1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
                                            <p:txEl>
                                              <p:pRg st="2" end="2"/>
                                            </p:txEl>
                                          </p:spTgt>
                                        </p:tgtEl>
                                        <p:attrNameLst>
                                          <p:attrName>style.visibility</p:attrName>
                                        </p:attrNameLst>
                                      </p:cBhvr>
                                      <p:to>
                                        <p:strVal val="visible"/>
                                      </p:to>
                                    </p:set>
                                    <p:anim calcmode="lin" valueType="num">
                                      <p:cBhvr additive="base">
                                        <p:cTn id="13"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2">
                                            <p:txEl>
                                              <p:pRg st="3" end="3"/>
                                            </p:txEl>
                                          </p:spTgt>
                                        </p:tgtEl>
                                        <p:attrNameLst>
                                          <p:attrName>style.visibility</p:attrName>
                                        </p:attrNameLst>
                                      </p:cBhvr>
                                      <p:to>
                                        <p:strVal val="visible"/>
                                      </p:to>
                                    </p:set>
                                    <p:anim calcmode="lin" valueType="num">
                                      <p:cBhvr additive="base">
                                        <p:cTn id="17" dur="500" fill="hold"/>
                                        <p:tgtEl>
                                          <p:spTgt spid="1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2">
                                            <p:txEl>
                                              <p:pRg st="4" end="4"/>
                                            </p:txEl>
                                          </p:spTgt>
                                        </p:tgtEl>
                                        <p:attrNameLst>
                                          <p:attrName>style.visibility</p:attrName>
                                        </p:attrNameLst>
                                      </p:cBhvr>
                                      <p:to>
                                        <p:strVal val="visible"/>
                                      </p:to>
                                    </p:set>
                                    <p:anim calcmode="lin" valueType="num">
                                      <p:cBhvr additive="base">
                                        <p:cTn id="21" dur="500" fill="hold"/>
                                        <p:tgtEl>
                                          <p:spTgt spid="1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2">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2">
                                            <p:txEl>
                                              <p:pRg st="5" end="5"/>
                                            </p:txEl>
                                          </p:spTgt>
                                        </p:tgtEl>
                                        <p:attrNameLst>
                                          <p:attrName>style.visibility</p:attrName>
                                        </p:attrNameLst>
                                      </p:cBhvr>
                                      <p:to>
                                        <p:strVal val="visible"/>
                                      </p:to>
                                    </p:set>
                                    <p:anim calcmode="lin" valueType="num">
                                      <p:cBhvr additive="base">
                                        <p:cTn id="25" dur="500" fill="hold"/>
                                        <p:tgtEl>
                                          <p:spTgt spid="1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2">
                                            <p:txEl>
                                              <p:pRg st="6" end="6"/>
                                            </p:txEl>
                                          </p:spTgt>
                                        </p:tgtEl>
                                        <p:attrNameLst>
                                          <p:attrName>style.visibility</p:attrName>
                                        </p:attrNameLst>
                                      </p:cBhvr>
                                      <p:to>
                                        <p:strVal val="visible"/>
                                      </p:to>
                                    </p:set>
                                    <p:anim calcmode="lin" valueType="num">
                                      <p:cBhvr additive="base">
                                        <p:cTn id="29" dur="500" fill="hold"/>
                                        <p:tgtEl>
                                          <p:spTgt spid="1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3"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100"/>
                                        <p:tgtEl>
                                          <p:spTgt spid="14"/>
                                        </p:tgtEl>
                                      </p:cBhvr>
                                    </p:animEffect>
                                    <p:anim calcmode="lin" valueType="num">
                                      <p:cBhvr>
                                        <p:cTn id="36" dur="400" fill="hold"/>
                                        <p:tgtEl>
                                          <p:spTgt spid="14"/>
                                        </p:tgtEl>
                                        <p:attrNameLst>
                                          <p:attrName>ppt_x</p:attrName>
                                        </p:attrNameLst>
                                      </p:cBhvr>
                                      <p:tavLst>
                                        <p:tav tm="0">
                                          <p:val>
                                            <p:strVal val="#ppt_x"/>
                                          </p:val>
                                        </p:tav>
                                        <p:tav tm="100000">
                                          <p:val>
                                            <p:strVal val="#ppt_x"/>
                                          </p:val>
                                        </p:tav>
                                      </p:tavLst>
                                    </p:anim>
                                    <p:anim calcmode="lin" valueType="num">
                                      <p:cBhvr>
                                        <p:cTn id="37" dur="400" fill="hold"/>
                                        <p:tgtEl>
                                          <p:spTgt spid="14"/>
                                        </p:tgtEl>
                                        <p:attrNameLst>
                                          <p:attrName>ppt_y</p:attrName>
                                        </p:attrNameLst>
                                      </p:cBhvr>
                                      <p:tavLst>
                                        <p:tav tm="0">
                                          <p:val>
                                            <p:strVal val="#ppt_y+0.31"/>
                                          </p:val>
                                        </p:tav>
                                        <p:tav tm="100000">
                                          <p:val>
                                            <p:strVal val="#ppt_y+0.31"/>
                                          </p:val>
                                        </p:tav>
                                      </p:tavLst>
                                    </p:anim>
                                    <p:anim calcmode="lin" valueType="num">
                                      <p:cBhvr>
                                        <p:cTn id="38" dur="600" decel="50000" fill="hold">
                                          <p:stCondLst>
                                            <p:cond delay="400"/>
                                          </p:stCondLst>
                                        </p:cTn>
                                        <p:tgtEl>
                                          <p:spTgt spid="1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9" dur="600" decel="50000" fill="hold">
                                          <p:stCondLst>
                                            <p:cond delay="400"/>
                                          </p:stCondLst>
                                        </p:cTn>
                                        <p:tgtEl>
                                          <p:spTgt spid="1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0" presetClass="entr" presetSubtype="0" fill="hold" grpId="0" nodeType="click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wedge">
                                      <p:cBhvr>
                                        <p:cTn id="4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2" name="제목 1"/>
          <p:cNvSpPr>
            <a:spLocks noGrp="1"/>
          </p:cNvSpPr>
          <p:nvPr>
            <p:ph type="title" idx="4294967295"/>
          </p:nvPr>
        </p:nvSpPr>
        <p:spPr>
          <a:xfrm>
            <a:off x="395536" y="1340768"/>
            <a:ext cx="8102674" cy="5017170"/>
          </a:xfrm>
          <a:solidFill>
            <a:srgbClr val="92D050"/>
          </a:solidFill>
        </p:spPr>
        <p:txBody>
          <a:bodyPr/>
          <a:lstStyle/>
          <a:p>
            <a:pPr algn="l"/>
            <a:r>
              <a:rPr lang="ko-KR" altLang="en-US" sz="2800" b="1" dirty="0" smtClean="0">
                <a:solidFill>
                  <a:srgbClr val="86041A"/>
                </a:solidFill>
                <a:latin typeface="HY견고딕" pitchFamily="18" charset="-127"/>
                <a:ea typeface="HY견고딕" pitchFamily="18" charset="-127"/>
              </a:rPr>
              <a:t>삼상 </a:t>
            </a:r>
            <a:r>
              <a:rPr lang="en-US" altLang="ko-KR" sz="2800" b="1" dirty="0" smtClean="0">
                <a:solidFill>
                  <a:srgbClr val="86041A"/>
                </a:solidFill>
                <a:latin typeface="HY견고딕" pitchFamily="18" charset="-127"/>
                <a:ea typeface="HY견고딕" pitchFamily="18" charset="-127"/>
              </a:rPr>
              <a:t>17:32-33. </a:t>
            </a:r>
            <a:r>
              <a:rPr lang="ko-KR" altLang="en-US" sz="2800" b="1" dirty="0" smtClean="0">
                <a:latin typeface="HY견고딕" pitchFamily="18" charset="-127"/>
                <a:ea typeface="HY견고딕" pitchFamily="18" charset="-127"/>
              </a:rPr>
              <a:t>다윗이 </a:t>
            </a:r>
            <a:r>
              <a:rPr lang="ko-KR" altLang="en-US" sz="2800" b="1" dirty="0" err="1" smtClean="0">
                <a:latin typeface="HY견고딕" pitchFamily="18" charset="-127"/>
                <a:ea typeface="HY견고딕" pitchFamily="18" charset="-127"/>
              </a:rPr>
              <a:t>사울에게</a:t>
            </a:r>
            <a:r>
              <a:rPr lang="ko-KR" altLang="en-US" sz="2800" b="1" dirty="0" smtClean="0">
                <a:latin typeface="HY견고딕" pitchFamily="18" charset="-127"/>
                <a:ea typeface="HY견고딕" pitchFamily="18" charset="-127"/>
              </a:rPr>
              <a:t> 고하되 그를 인하여 사람이 낙담하지 말 것이라 주의 종이 가서 저 </a:t>
            </a:r>
            <a:r>
              <a:rPr lang="ko-KR" altLang="en-US" sz="2800" b="1" dirty="0" err="1" smtClean="0">
                <a:latin typeface="HY견고딕" pitchFamily="18" charset="-127"/>
                <a:ea typeface="HY견고딕" pitchFamily="18" charset="-127"/>
              </a:rPr>
              <a:t>블레셋</a:t>
            </a:r>
            <a:r>
              <a:rPr lang="ko-KR" altLang="en-US" sz="2800" b="1" dirty="0" smtClean="0">
                <a:latin typeface="HY견고딕" pitchFamily="18" charset="-127"/>
                <a:ea typeface="HY견고딕" pitchFamily="18" charset="-127"/>
              </a:rPr>
              <a:t> 사람들과 </a:t>
            </a:r>
            <a:r>
              <a:rPr lang="ko-KR" altLang="en-US" sz="2800" b="1" dirty="0" err="1" smtClean="0">
                <a:latin typeface="HY견고딕" pitchFamily="18" charset="-127"/>
                <a:ea typeface="HY견고딕" pitchFamily="18" charset="-127"/>
              </a:rPr>
              <a:t>싸우리이다</a:t>
            </a:r>
            <a:r>
              <a:rPr lang="en-US" altLang="ko-KR" sz="2800" b="1" dirty="0" smtClean="0">
                <a:latin typeface="HY견고딕" pitchFamily="18" charset="-127"/>
                <a:ea typeface="HY견고딕" pitchFamily="18" charset="-127"/>
              </a:rPr>
              <a:t>. </a:t>
            </a:r>
            <a:r>
              <a:rPr lang="ko-KR" altLang="en-US" sz="2800" b="1" dirty="0" err="1" smtClean="0">
                <a:latin typeface="HY견고딕" pitchFamily="18" charset="-127"/>
                <a:ea typeface="HY견고딕" pitchFamily="18" charset="-127"/>
              </a:rPr>
              <a:t>사울이</a:t>
            </a:r>
            <a:r>
              <a:rPr lang="ko-KR" altLang="en-US" sz="2800" b="1" dirty="0" smtClean="0">
                <a:latin typeface="HY견고딕" pitchFamily="18" charset="-127"/>
                <a:ea typeface="HY견고딕" pitchFamily="18" charset="-127"/>
              </a:rPr>
              <a:t> 다윗에게 이르되 네가 가서 저 </a:t>
            </a:r>
            <a:r>
              <a:rPr lang="ko-KR" altLang="en-US" sz="2800" b="1" dirty="0" err="1" smtClean="0">
                <a:latin typeface="HY견고딕" pitchFamily="18" charset="-127"/>
                <a:ea typeface="HY견고딕" pitchFamily="18" charset="-127"/>
              </a:rPr>
              <a:t>블레셋</a:t>
            </a:r>
            <a:r>
              <a:rPr lang="ko-KR" altLang="en-US" sz="2800" b="1" dirty="0" smtClean="0">
                <a:latin typeface="HY견고딕" pitchFamily="18" charset="-127"/>
                <a:ea typeface="HY견고딕" pitchFamily="18" charset="-127"/>
              </a:rPr>
              <a:t> 사람과 싸우기에 </a:t>
            </a:r>
            <a:r>
              <a:rPr lang="ko-KR" altLang="en-US" sz="2800" b="1" dirty="0" err="1" smtClean="0">
                <a:latin typeface="HY견고딕" pitchFamily="18" charset="-127"/>
                <a:ea typeface="HY견고딕" pitchFamily="18" charset="-127"/>
              </a:rPr>
              <a:t>능치</a:t>
            </a:r>
            <a:r>
              <a:rPr lang="ko-KR" altLang="en-US" sz="2800" b="1" dirty="0" smtClean="0">
                <a:latin typeface="HY견고딕" pitchFamily="18" charset="-127"/>
                <a:ea typeface="HY견고딕" pitchFamily="18" charset="-127"/>
              </a:rPr>
              <a:t> 못하리니 너는 소년이요 그는 어려서 </a:t>
            </a:r>
            <a:r>
              <a:rPr lang="ko-KR" altLang="en-US" sz="2800" b="1" dirty="0" err="1" smtClean="0">
                <a:latin typeface="HY견고딕" pitchFamily="18" charset="-127"/>
                <a:ea typeface="HY견고딕" pitchFamily="18" charset="-127"/>
              </a:rPr>
              <a:t>부터</a:t>
            </a:r>
            <a:r>
              <a:rPr lang="ko-KR" altLang="en-US" sz="2800" b="1" dirty="0" smtClean="0">
                <a:latin typeface="HY견고딕" pitchFamily="18" charset="-127"/>
                <a:ea typeface="HY견고딕" pitchFamily="18" charset="-127"/>
              </a:rPr>
              <a:t> </a:t>
            </a:r>
            <a:r>
              <a:rPr lang="ko-KR" altLang="en-US" sz="2800" b="1" dirty="0" err="1" smtClean="0">
                <a:latin typeface="HY견고딕" pitchFamily="18" charset="-127"/>
                <a:ea typeface="HY견고딕" pitchFamily="18" charset="-127"/>
              </a:rPr>
              <a:t>용사임이니라</a:t>
            </a:r>
            <a:r>
              <a:rPr lang="en-US" altLang="ko-KR" sz="2800" b="1" dirty="0" smtClean="0">
                <a:latin typeface="HY견고딕" pitchFamily="18" charset="-127"/>
                <a:ea typeface="HY견고딕" pitchFamily="18" charset="-127"/>
              </a:rPr>
              <a:t>.</a:t>
            </a:r>
            <a:br>
              <a:rPr lang="en-US" altLang="ko-KR" sz="2800" b="1" dirty="0" smtClean="0">
                <a:latin typeface="HY견고딕" pitchFamily="18" charset="-127"/>
                <a:ea typeface="HY견고딕" pitchFamily="18" charset="-127"/>
              </a:rPr>
            </a:br>
            <a:r>
              <a:rPr lang="en-US" altLang="ko-KR" sz="2800" b="1" dirty="0" smtClean="0">
                <a:solidFill>
                  <a:srgbClr val="86041A"/>
                </a:solidFill>
                <a:latin typeface="HY견고딕" pitchFamily="18" charset="-127"/>
                <a:ea typeface="HY견고딕" pitchFamily="18" charset="-127"/>
              </a:rPr>
              <a:t>34-35.</a:t>
            </a:r>
            <a:r>
              <a:rPr lang="en-US" altLang="ko-KR" sz="2800" b="1" dirty="0" smtClean="0">
                <a:solidFill>
                  <a:srgbClr val="002060"/>
                </a:solidFill>
                <a:latin typeface="HY견고딕" pitchFamily="18" charset="-127"/>
                <a:ea typeface="HY견고딕" pitchFamily="18" charset="-127"/>
              </a:rPr>
              <a:t> </a:t>
            </a:r>
            <a:r>
              <a:rPr lang="ko-KR" altLang="en-US" sz="2800" b="1" dirty="0" smtClean="0">
                <a:solidFill>
                  <a:srgbClr val="002060"/>
                </a:solidFill>
                <a:latin typeface="HY견고딕" pitchFamily="18" charset="-127"/>
                <a:ea typeface="HY견고딕" pitchFamily="18" charset="-127"/>
              </a:rPr>
              <a:t>다윗이 </a:t>
            </a:r>
            <a:r>
              <a:rPr lang="ko-KR" altLang="en-US" sz="2800" b="1" dirty="0" err="1" smtClean="0">
                <a:solidFill>
                  <a:srgbClr val="002060"/>
                </a:solidFill>
                <a:latin typeface="HY견고딕" pitchFamily="18" charset="-127"/>
                <a:ea typeface="HY견고딕" pitchFamily="18" charset="-127"/>
              </a:rPr>
              <a:t>사울에게</a:t>
            </a:r>
            <a:r>
              <a:rPr lang="ko-KR" altLang="en-US" sz="2800" b="1" dirty="0" smtClean="0">
                <a:solidFill>
                  <a:srgbClr val="002060"/>
                </a:solidFill>
                <a:latin typeface="HY견고딕" pitchFamily="18" charset="-127"/>
                <a:ea typeface="HY견고딕" pitchFamily="18" charset="-127"/>
              </a:rPr>
              <a:t> 고하되 주의 종이 아비의 양을 지킬 때에 사자나 곰이 와서 양 떼에서 새끼를 움키면 </a:t>
            </a:r>
            <a:r>
              <a:rPr lang="ko-KR" altLang="en-US" sz="2800" b="1" u="sng" dirty="0" smtClean="0">
                <a:solidFill>
                  <a:srgbClr val="0A6E02"/>
                </a:solidFill>
                <a:latin typeface="HY견고딕" pitchFamily="18" charset="-127"/>
                <a:ea typeface="HY견고딕" pitchFamily="18" charset="-127"/>
              </a:rPr>
              <a:t>내가 따라가서 그것을 치고 그 입에서 새끼를 건져내었고 </a:t>
            </a:r>
            <a:r>
              <a:rPr lang="ko-KR" altLang="en-US" sz="2800" b="1" dirty="0" smtClean="0">
                <a:solidFill>
                  <a:srgbClr val="002060"/>
                </a:solidFill>
                <a:latin typeface="HY견고딕" pitchFamily="18" charset="-127"/>
                <a:ea typeface="HY견고딕" pitchFamily="18" charset="-127"/>
              </a:rPr>
              <a:t>그것이 일어나 나를 해하고자 하면 내가 그 수염을 잡아 </a:t>
            </a:r>
            <a:r>
              <a:rPr lang="ko-KR" altLang="en-US" sz="2800" b="1" dirty="0" smtClean="0">
                <a:solidFill>
                  <a:srgbClr val="FF0000"/>
                </a:solidFill>
                <a:latin typeface="HY견고딕" pitchFamily="18" charset="-127"/>
                <a:ea typeface="HY견고딕" pitchFamily="18" charset="-127"/>
              </a:rPr>
              <a:t>그것을 </a:t>
            </a:r>
            <a:r>
              <a:rPr lang="ko-KR" altLang="en-US" sz="2800" b="1" dirty="0" err="1" smtClean="0">
                <a:solidFill>
                  <a:srgbClr val="FF0000"/>
                </a:solidFill>
                <a:latin typeface="HY견고딕" pitchFamily="18" charset="-127"/>
                <a:ea typeface="HY견고딕" pitchFamily="18" charset="-127"/>
              </a:rPr>
              <a:t>쳐죽였었나이다</a:t>
            </a:r>
            <a:r>
              <a:rPr lang="en-US" altLang="ko-KR" sz="2800" b="1" dirty="0" smtClean="0">
                <a:solidFill>
                  <a:srgbClr val="FF0000"/>
                </a:solidFill>
                <a:latin typeface="HY견고딕" pitchFamily="18" charset="-127"/>
                <a:ea typeface="HY견고딕" pitchFamily="18" charset="-127"/>
              </a:rPr>
              <a:t>.</a:t>
            </a:r>
            <a:endParaRPr lang="en-US" altLang="ko-KR" sz="3600" b="1" dirty="0" smtClean="0">
              <a:solidFill>
                <a:srgbClr val="FF0000"/>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2" name="내용 개체 틀 2"/>
          <p:cNvSpPr>
            <a:spLocks noGrp="1"/>
          </p:cNvSpPr>
          <p:nvPr>
            <p:ph idx="4294967295"/>
          </p:nvPr>
        </p:nvSpPr>
        <p:spPr>
          <a:xfrm>
            <a:off x="500063" y="1196751"/>
            <a:ext cx="8429625" cy="4929411"/>
          </a:xfrm>
        </p:spPr>
        <p:txBody>
          <a:bodyPr/>
          <a:lstStyle/>
          <a:p>
            <a:pPr>
              <a:buFont typeface="Wingdings" pitchFamily="2" charset="2"/>
              <a:buChar char="§"/>
            </a:pPr>
            <a:r>
              <a:rPr lang="en-US" altLang="ko-KR" dirty="0" smtClean="0">
                <a:solidFill>
                  <a:srgbClr val="FF0000"/>
                </a:solidFill>
                <a:latin typeface="HY견고딕" pitchFamily="18" charset="-127"/>
                <a:ea typeface="HY견고딕" pitchFamily="18" charset="-127"/>
              </a:rPr>
              <a:t>6</a:t>
            </a:r>
            <a:r>
              <a:rPr lang="en-US" altLang="ko-KR" b="1" dirty="0" smtClean="0">
                <a:solidFill>
                  <a:srgbClr val="FF0000"/>
                </a:solidFill>
                <a:latin typeface="HY견고딕" pitchFamily="18" charset="-127"/>
                <a:ea typeface="HY견고딕" pitchFamily="18" charset="-127"/>
              </a:rPr>
              <a:t>. </a:t>
            </a:r>
            <a:r>
              <a:rPr lang="ko-KR" altLang="en-US" dirty="0" smtClean="0">
                <a:solidFill>
                  <a:srgbClr val="FF0000"/>
                </a:solidFill>
                <a:latin typeface="HY견고딕" pitchFamily="18" charset="-127"/>
                <a:ea typeface="HY견고딕" pitchFamily="18" charset="-127"/>
              </a:rPr>
              <a:t>사역에 </a:t>
            </a:r>
            <a:r>
              <a:rPr lang="ko-KR" altLang="en-US" u="sng" dirty="0" smtClean="0">
                <a:solidFill>
                  <a:srgbClr val="0033CC"/>
                </a:solidFill>
                <a:latin typeface="HY견고딕" pitchFamily="18" charset="-127"/>
                <a:ea typeface="HY견고딕" pitchFamily="18" charset="-127"/>
              </a:rPr>
              <a:t>목숨</a:t>
            </a:r>
            <a:r>
              <a:rPr lang="ko-KR" altLang="en-US" dirty="0" smtClean="0">
                <a:solidFill>
                  <a:srgbClr val="FF0000"/>
                </a:solidFill>
                <a:latin typeface="HY견고딕" pitchFamily="18" charset="-127"/>
                <a:ea typeface="HY견고딕" pitchFamily="18" charset="-127"/>
              </a:rPr>
              <a:t>을 다하</a:t>
            </a:r>
            <a:r>
              <a:rPr lang="ko-KR" altLang="en-US" b="1" dirty="0" smtClean="0">
                <a:solidFill>
                  <a:srgbClr val="FF0000"/>
                </a:solidFill>
                <a:latin typeface="HY견고딕" pitchFamily="18" charset="-127"/>
                <a:ea typeface="HY견고딕" pitchFamily="18" charset="-127"/>
              </a:rPr>
              <a:t>라</a:t>
            </a:r>
            <a:r>
              <a:rPr lang="en-US" altLang="ko-KR" b="1" dirty="0" smtClean="0">
                <a:solidFill>
                  <a:srgbClr val="FF0000"/>
                </a:solidFill>
                <a:latin typeface="HY견고딕" pitchFamily="18" charset="-127"/>
                <a:ea typeface="HY견고딕" pitchFamily="18" charset="-127"/>
              </a:rPr>
              <a:t>.(</a:t>
            </a:r>
            <a:r>
              <a:rPr lang="ko-KR" altLang="en-US" b="1" dirty="0" smtClean="0">
                <a:solidFill>
                  <a:srgbClr val="FF0000"/>
                </a:solidFill>
                <a:latin typeface="HY견고딕" pitchFamily="18" charset="-127"/>
                <a:ea typeface="HY견고딕" pitchFamily="18" charset="-127"/>
              </a:rPr>
              <a:t>삼상 </a:t>
            </a:r>
            <a:r>
              <a:rPr lang="en-US" altLang="ko-KR" b="1" dirty="0" smtClean="0">
                <a:solidFill>
                  <a:srgbClr val="FF0000"/>
                </a:solidFill>
                <a:latin typeface="HY견고딕" pitchFamily="18" charset="-127"/>
                <a:ea typeface="HY견고딕" pitchFamily="18" charset="-127"/>
              </a:rPr>
              <a:t>17:34-35)</a:t>
            </a:r>
            <a:endParaRPr lang="en-US" altLang="ko-KR" b="1" dirty="0" smtClean="0">
              <a:latin typeface="HY견고딕" pitchFamily="18" charset="-127"/>
              <a:ea typeface="HY견고딕" pitchFamily="18" charset="-127"/>
            </a:endParaRPr>
          </a:p>
          <a:p>
            <a:pPr>
              <a:buFont typeface="Arial" charset="0"/>
              <a:buNone/>
            </a:pPr>
            <a:r>
              <a:rPr lang="en-US" altLang="ko-KR" b="1" dirty="0" smtClean="0">
                <a:latin typeface="HY견고딕" pitchFamily="18" charset="-127"/>
                <a:ea typeface="HY견고딕" pitchFamily="18" charset="-127"/>
              </a:rPr>
              <a:t>  </a:t>
            </a:r>
          </a:p>
          <a:p>
            <a:pPr>
              <a:buFont typeface="Arial" charset="0"/>
              <a:buNone/>
            </a:pPr>
            <a:r>
              <a:rPr lang="en-US" altLang="ko-KR" dirty="0" smtClean="0">
                <a:solidFill>
                  <a:srgbClr val="4F6228"/>
                </a:solidFill>
                <a:latin typeface="HY견고딕" pitchFamily="18" charset="-127"/>
                <a:ea typeface="HY견고딕" pitchFamily="18" charset="-127"/>
              </a:rPr>
              <a:t>  </a:t>
            </a:r>
            <a:r>
              <a:rPr lang="ko-KR" altLang="en-US" b="1" dirty="0" smtClean="0">
                <a:solidFill>
                  <a:srgbClr val="4F6228"/>
                </a:solidFill>
                <a:latin typeface="HY견고딕" pitchFamily="18" charset="-127"/>
                <a:ea typeface="HY견고딕" pitchFamily="18" charset="-127"/>
              </a:rPr>
              <a:t>다윗은  </a:t>
            </a:r>
            <a:endParaRPr lang="en-US" altLang="ko-KR" b="1" dirty="0" smtClean="0">
              <a:solidFill>
                <a:srgbClr val="4F6228"/>
              </a:solidFill>
              <a:latin typeface="HY견고딕" pitchFamily="18" charset="-127"/>
              <a:ea typeface="HY견고딕" pitchFamily="18" charset="-127"/>
            </a:endParaRPr>
          </a:p>
          <a:p>
            <a:pPr>
              <a:buFont typeface="Arial" charset="0"/>
              <a:buNone/>
            </a:pPr>
            <a:r>
              <a:rPr lang="ko-KR" altLang="en-US" b="1" dirty="0" smtClean="0">
                <a:solidFill>
                  <a:srgbClr val="4F6228"/>
                </a:solidFill>
                <a:latin typeface="HY견고딕" pitchFamily="18" charset="-127"/>
                <a:ea typeface="HY견고딕" pitchFamily="18" charset="-127"/>
              </a:rPr>
              <a:t>  양을 위해  </a:t>
            </a:r>
            <a:endParaRPr lang="en-US" altLang="ko-KR" b="1" dirty="0" smtClean="0">
              <a:solidFill>
                <a:srgbClr val="4F6228"/>
              </a:solidFill>
              <a:latin typeface="HY견고딕" pitchFamily="18" charset="-127"/>
              <a:ea typeface="HY견고딕" pitchFamily="18" charset="-127"/>
            </a:endParaRPr>
          </a:p>
          <a:p>
            <a:pPr>
              <a:buFont typeface="Arial" charset="0"/>
              <a:buNone/>
            </a:pPr>
            <a:r>
              <a:rPr lang="en-US" altLang="ko-KR" b="1" dirty="0" smtClean="0">
                <a:solidFill>
                  <a:srgbClr val="4F6228"/>
                </a:solidFill>
                <a:latin typeface="HY견고딕" pitchFamily="18" charset="-127"/>
                <a:ea typeface="HY견고딕" pitchFamily="18" charset="-127"/>
              </a:rPr>
              <a:t> </a:t>
            </a:r>
            <a:r>
              <a:rPr lang="ko-KR" altLang="en-US" b="1" dirty="0" smtClean="0">
                <a:solidFill>
                  <a:srgbClr val="4F6228"/>
                </a:solidFill>
                <a:latin typeface="HY견고딕" pitchFamily="18" charset="-127"/>
                <a:ea typeface="HY견고딕" pitchFamily="18" charset="-127"/>
              </a:rPr>
              <a:t> 죽음도 불사하는      </a:t>
            </a:r>
            <a:endParaRPr lang="en-US" altLang="ko-KR" b="1" dirty="0" smtClean="0">
              <a:solidFill>
                <a:srgbClr val="4F6228"/>
              </a:solidFill>
              <a:latin typeface="HY견고딕" pitchFamily="18" charset="-127"/>
              <a:ea typeface="HY견고딕" pitchFamily="18" charset="-127"/>
            </a:endParaRPr>
          </a:p>
          <a:p>
            <a:pPr>
              <a:buFont typeface="Arial" charset="0"/>
              <a:buNone/>
            </a:pPr>
            <a:r>
              <a:rPr lang="en-US" altLang="ko-KR" b="1" dirty="0" smtClean="0">
                <a:solidFill>
                  <a:srgbClr val="4F6228"/>
                </a:solidFill>
                <a:latin typeface="HY견고딕" pitchFamily="18" charset="-127"/>
                <a:ea typeface="HY견고딕" pitchFamily="18" charset="-127"/>
              </a:rPr>
              <a:t> </a:t>
            </a:r>
            <a:r>
              <a:rPr lang="ko-KR" altLang="en-US" b="1" dirty="0" smtClean="0">
                <a:solidFill>
                  <a:srgbClr val="4F6228"/>
                </a:solidFill>
                <a:latin typeface="HY견고딕" pitchFamily="18" charset="-127"/>
                <a:ea typeface="HY견고딕" pitchFamily="18" charset="-127"/>
              </a:rPr>
              <a:t> 정신</a:t>
            </a:r>
            <a:r>
              <a:rPr lang="en-US" altLang="ko-KR" b="1" dirty="0" smtClean="0">
                <a:solidFill>
                  <a:srgbClr val="4F6228"/>
                </a:solidFill>
                <a:latin typeface="HY견고딕" pitchFamily="18" charset="-127"/>
                <a:ea typeface="HY견고딕" pitchFamily="18" charset="-127"/>
              </a:rPr>
              <a:t>(</a:t>
            </a:r>
            <a:r>
              <a:rPr lang="ko-KR" altLang="en-US" b="1" dirty="0" smtClean="0">
                <a:solidFill>
                  <a:srgbClr val="4F6228"/>
                </a:solidFill>
                <a:latin typeface="HY견고딕" pitchFamily="18" charset="-127"/>
                <a:ea typeface="HY견고딕" pitchFamily="18" charset="-127"/>
              </a:rPr>
              <a:t>예수님의</a:t>
            </a:r>
            <a:endParaRPr lang="en-US" altLang="ko-KR" b="1" dirty="0" smtClean="0">
              <a:solidFill>
                <a:srgbClr val="4F6228"/>
              </a:solidFill>
              <a:latin typeface="HY견고딕" pitchFamily="18" charset="-127"/>
              <a:ea typeface="HY견고딕" pitchFamily="18" charset="-127"/>
            </a:endParaRPr>
          </a:p>
          <a:p>
            <a:pPr>
              <a:buFont typeface="Arial" charset="0"/>
              <a:buNone/>
            </a:pPr>
            <a:r>
              <a:rPr lang="en-US" altLang="ko-KR" b="1" dirty="0" smtClean="0">
                <a:solidFill>
                  <a:srgbClr val="4F6228"/>
                </a:solidFill>
                <a:latin typeface="HY견고딕" pitchFamily="18" charset="-127"/>
                <a:ea typeface="HY견고딕" pitchFamily="18" charset="-127"/>
              </a:rPr>
              <a:t>  </a:t>
            </a:r>
            <a:r>
              <a:rPr lang="ko-KR" altLang="en-US" b="1" dirty="0" smtClean="0">
                <a:solidFill>
                  <a:srgbClr val="4F6228"/>
                </a:solidFill>
                <a:latin typeface="HY견고딕" pitchFamily="18" charset="-127"/>
                <a:ea typeface="HY견고딕" pitchFamily="18" charset="-127"/>
              </a:rPr>
              <a:t>삶</a:t>
            </a:r>
            <a:r>
              <a:rPr lang="en-US" altLang="ko-KR" b="1" dirty="0" smtClean="0">
                <a:solidFill>
                  <a:srgbClr val="4F6228"/>
                </a:solidFill>
                <a:latin typeface="HY견고딕" pitchFamily="18" charset="-127"/>
                <a:ea typeface="HY견고딕" pitchFamily="18" charset="-127"/>
              </a:rPr>
              <a:t>: </a:t>
            </a:r>
            <a:r>
              <a:rPr lang="ko-KR" altLang="en-US" b="1" dirty="0" smtClean="0">
                <a:solidFill>
                  <a:srgbClr val="4F6228"/>
                </a:solidFill>
                <a:latin typeface="HY견고딕" pitchFamily="18" charset="-127"/>
                <a:ea typeface="HY견고딕" pitchFamily="18" charset="-127"/>
              </a:rPr>
              <a:t>죽고</a:t>
            </a:r>
            <a:r>
              <a:rPr lang="en-US" altLang="ko-KR" b="1" dirty="0" smtClean="0">
                <a:solidFill>
                  <a:srgbClr val="4F6228"/>
                </a:solidFill>
                <a:latin typeface="HY견고딕" pitchFamily="18" charset="-127"/>
                <a:ea typeface="HY견고딕" pitchFamily="18" charset="-127"/>
              </a:rPr>
              <a:t>/</a:t>
            </a:r>
            <a:r>
              <a:rPr lang="ko-KR" altLang="en-US" b="1" dirty="0" smtClean="0">
                <a:solidFill>
                  <a:srgbClr val="4F6228"/>
                </a:solidFill>
                <a:latin typeface="HY견고딕" pitchFamily="18" charset="-127"/>
                <a:ea typeface="HY견고딕" pitchFamily="18" charset="-127"/>
              </a:rPr>
              <a:t>부활</a:t>
            </a:r>
            <a:endParaRPr lang="en-US" altLang="ko-KR" b="1" dirty="0" smtClean="0">
              <a:solidFill>
                <a:srgbClr val="4F6228"/>
              </a:solidFill>
              <a:latin typeface="HY견고딕" pitchFamily="18" charset="-127"/>
              <a:ea typeface="HY견고딕" pitchFamily="18" charset="-127"/>
            </a:endParaRPr>
          </a:p>
          <a:p>
            <a:pPr>
              <a:buFont typeface="Arial" charset="0"/>
              <a:buNone/>
            </a:pPr>
            <a:r>
              <a:rPr lang="en-US" altLang="ko-KR" b="1" dirty="0" smtClean="0">
                <a:solidFill>
                  <a:srgbClr val="4F6228"/>
                </a:solidFill>
                <a:latin typeface="HY견고딕" pitchFamily="18" charset="-127"/>
                <a:ea typeface="HY견고딕" pitchFamily="18" charset="-127"/>
              </a:rPr>
              <a:t>   </a:t>
            </a:r>
            <a:r>
              <a:rPr lang="ko-KR" altLang="en-US" b="1" dirty="0" smtClean="0">
                <a:solidFill>
                  <a:srgbClr val="4F6228"/>
                </a:solidFill>
                <a:latin typeface="HY견고딕" pitchFamily="18" charset="-127"/>
                <a:ea typeface="HY견고딕" pitchFamily="18" charset="-127"/>
              </a:rPr>
              <a:t>요</a:t>
            </a:r>
            <a:r>
              <a:rPr lang="en-US" altLang="ko-KR" b="1" dirty="0" smtClean="0">
                <a:solidFill>
                  <a:srgbClr val="4F6228"/>
                </a:solidFill>
                <a:latin typeface="HY견고딕" pitchFamily="18" charset="-127"/>
                <a:ea typeface="HY견고딕" pitchFamily="18" charset="-127"/>
              </a:rPr>
              <a:t>12:24)</a:t>
            </a:r>
            <a:endParaRPr lang="ko-KR" altLang="en-US" dirty="0" smtClean="0">
              <a:solidFill>
                <a:srgbClr val="4F6228"/>
              </a:solidFill>
              <a:latin typeface="HY견고딕" pitchFamily="18" charset="-127"/>
              <a:ea typeface="HY견고딕" pitchFamily="18" charset="-127"/>
            </a:endParaRPr>
          </a:p>
          <a:p>
            <a:pPr>
              <a:buFont typeface="Arial" charset="0"/>
              <a:buNone/>
            </a:pPr>
            <a:r>
              <a:rPr lang="en-US" altLang="ko-KR" b="1" dirty="0" smtClean="0">
                <a:latin typeface="HY견고딕" pitchFamily="18" charset="-127"/>
                <a:ea typeface="HY견고딕" pitchFamily="18" charset="-127"/>
              </a:rPr>
              <a:t>   </a:t>
            </a:r>
          </a:p>
        </p:txBody>
      </p:sp>
      <p:sp>
        <p:nvSpPr>
          <p:cNvPr id="13" name="모서리가 둥근 직사각형 12"/>
          <p:cNvSpPr/>
          <p:nvPr/>
        </p:nvSpPr>
        <p:spPr>
          <a:xfrm>
            <a:off x="5652120" y="2060848"/>
            <a:ext cx="3240360" cy="388843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Bef>
                <a:spcPct val="20000"/>
              </a:spcBef>
              <a:defRPr/>
            </a:pPr>
            <a:r>
              <a:rPr lang="ko-KR" altLang="en-US" sz="3200" b="1" dirty="0">
                <a:solidFill>
                  <a:srgbClr val="000000"/>
                </a:solidFill>
                <a:latin typeface="HY견고딕" pitchFamily="18" charset="-127"/>
                <a:ea typeface="HY견고딕" pitchFamily="18" charset="-127"/>
                <a:cs typeface="Arial" pitchFamily="34" charset="0"/>
              </a:rPr>
              <a:t>   </a:t>
            </a:r>
            <a:r>
              <a:rPr lang="ko-KR" altLang="en-US" sz="3200" b="1" dirty="0" smtClean="0">
                <a:solidFill>
                  <a:srgbClr val="000000"/>
                </a:solidFill>
                <a:latin typeface="HY견고딕" pitchFamily="18" charset="-127"/>
                <a:ea typeface="HY견고딕" pitchFamily="18" charset="-127"/>
                <a:cs typeface="Arial" pitchFamily="34" charset="0"/>
              </a:rPr>
              <a:t>무슨 일을 하든지 살고자 </a:t>
            </a:r>
            <a:r>
              <a:rPr lang="ko-KR" altLang="en-US" sz="3200" b="1" dirty="0">
                <a:solidFill>
                  <a:srgbClr val="000000"/>
                </a:solidFill>
                <a:latin typeface="HY견고딕" pitchFamily="18" charset="-127"/>
                <a:ea typeface="HY견고딕" pitchFamily="18" charset="-127"/>
                <a:cs typeface="Arial" pitchFamily="34" charset="0"/>
              </a:rPr>
              <a:t>하면 </a:t>
            </a:r>
            <a:r>
              <a:rPr lang="ko-KR" altLang="en-US" sz="3200" b="1" dirty="0" smtClean="0">
                <a:solidFill>
                  <a:srgbClr val="000000"/>
                </a:solidFill>
                <a:latin typeface="HY견고딕" pitchFamily="18" charset="-127"/>
                <a:ea typeface="HY견고딕" pitchFamily="18" charset="-127"/>
                <a:cs typeface="Arial" pitchFamily="34" charset="0"/>
              </a:rPr>
              <a:t>죽고</a:t>
            </a:r>
            <a:r>
              <a:rPr lang="en-US" altLang="ko-KR" sz="3200" b="1" dirty="0">
                <a:solidFill>
                  <a:srgbClr val="000000"/>
                </a:solidFill>
                <a:latin typeface="HY견고딕" pitchFamily="18" charset="-127"/>
                <a:ea typeface="HY견고딕" pitchFamily="18" charset="-127"/>
                <a:cs typeface="Arial" pitchFamily="34" charset="0"/>
              </a:rPr>
              <a:t>, </a:t>
            </a:r>
            <a:r>
              <a:rPr lang="ko-KR" altLang="en-US" sz="3200" b="1" dirty="0" smtClean="0">
                <a:solidFill>
                  <a:srgbClr val="000000"/>
                </a:solidFill>
                <a:latin typeface="HY견고딕" pitchFamily="18" charset="-127"/>
                <a:ea typeface="HY견고딕" pitchFamily="18" charset="-127"/>
                <a:cs typeface="Arial" pitchFamily="34" charset="0"/>
              </a:rPr>
              <a:t>죽고자 </a:t>
            </a:r>
            <a:r>
              <a:rPr lang="ko-KR" altLang="en-US" sz="3200" b="1" dirty="0">
                <a:solidFill>
                  <a:srgbClr val="000000"/>
                </a:solidFill>
                <a:latin typeface="HY견고딕" pitchFamily="18" charset="-127"/>
                <a:ea typeface="HY견고딕" pitchFamily="18" charset="-127"/>
                <a:cs typeface="Arial" pitchFamily="34" charset="0"/>
              </a:rPr>
              <a:t>하면 </a:t>
            </a:r>
            <a:r>
              <a:rPr lang="ko-KR" altLang="en-US" sz="3200" b="1" dirty="0" smtClean="0">
                <a:solidFill>
                  <a:srgbClr val="FF0000"/>
                </a:solidFill>
                <a:latin typeface="HY견고딕" pitchFamily="18" charset="-127"/>
                <a:ea typeface="HY견고딕" pitchFamily="18" charset="-127"/>
                <a:cs typeface="Arial" pitchFamily="34" charset="0"/>
              </a:rPr>
              <a:t>산다</a:t>
            </a:r>
            <a:r>
              <a:rPr lang="en-US" altLang="ko-KR" sz="3200" b="1" dirty="0">
                <a:solidFill>
                  <a:srgbClr val="005426"/>
                </a:solidFill>
                <a:latin typeface="HY견고딕" pitchFamily="18" charset="-127"/>
                <a:ea typeface="HY견고딕" pitchFamily="18" charset="-127"/>
                <a:cs typeface="Arial" pitchFamily="34" charset="0"/>
              </a:rPr>
              <a:t>. (</a:t>
            </a:r>
            <a:r>
              <a:rPr lang="ko-KR" altLang="en-US" sz="3200" b="1" dirty="0">
                <a:solidFill>
                  <a:srgbClr val="005426"/>
                </a:solidFill>
                <a:latin typeface="HY견고딕" pitchFamily="18" charset="-127"/>
                <a:ea typeface="HY견고딕" pitchFamily="18" charset="-127"/>
                <a:cs typeface="Arial" pitchFamily="34" charset="0"/>
              </a:rPr>
              <a:t>사역에 </a:t>
            </a:r>
            <a:r>
              <a:rPr lang="ko-KR" altLang="en-US" sz="3200" dirty="0" smtClean="0">
                <a:solidFill>
                  <a:srgbClr val="005426"/>
                </a:solidFill>
                <a:latin typeface="HY견고딕" pitchFamily="18" charset="-127"/>
                <a:ea typeface="HY견고딕" pitchFamily="18" charset="-127"/>
                <a:cs typeface="Arial" pitchFamily="34" charset="0"/>
              </a:rPr>
              <a:t>목숨</a:t>
            </a:r>
            <a:r>
              <a:rPr lang="ko-KR" altLang="en-US" sz="3200" b="1" dirty="0" smtClean="0">
                <a:solidFill>
                  <a:srgbClr val="005426"/>
                </a:solidFill>
                <a:latin typeface="HY견고딕" pitchFamily="18" charset="-127"/>
                <a:ea typeface="HY견고딕" pitchFamily="18" charset="-127"/>
                <a:cs typeface="Arial" pitchFamily="34" charset="0"/>
              </a:rPr>
              <a:t>을 </a:t>
            </a:r>
            <a:r>
              <a:rPr lang="ko-KR" altLang="en-US" sz="3200" b="1" dirty="0">
                <a:solidFill>
                  <a:srgbClr val="005426"/>
                </a:solidFill>
                <a:latin typeface="HY견고딕" pitchFamily="18" charset="-127"/>
                <a:ea typeface="HY견고딕" pitchFamily="18" charset="-127"/>
                <a:cs typeface="Arial" pitchFamily="34" charset="0"/>
              </a:rPr>
              <a:t>걸어라</a:t>
            </a:r>
            <a:r>
              <a:rPr lang="en-US" altLang="ko-KR" sz="3200" b="1" dirty="0">
                <a:solidFill>
                  <a:srgbClr val="005426"/>
                </a:solidFill>
                <a:latin typeface="HY견고딕" pitchFamily="18" charset="-127"/>
                <a:ea typeface="HY견고딕" pitchFamily="18" charset="-127"/>
                <a:cs typeface="Arial" pitchFamily="34" charset="0"/>
              </a:rPr>
              <a:t>)</a:t>
            </a:r>
          </a:p>
        </p:txBody>
      </p:sp>
      <p:sp>
        <p:nvSpPr>
          <p:cNvPr id="14" name="오른쪽 화살표 13"/>
          <p:cNvSpPr/>
          <p:nvPr/>
        </p:nvSpPr>
        <p:spPr>
          <a:xfrm>
            <a:off x="4074790" y="2780928"/>
            <a:ext cx="857250" cy="6966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sz="1800" b="1">
              <a:solidFill>
                <a:prstClr val="white"/>
              </a:solidFill>
              <a:latin typeface="HY견고딕" pitchFamily="18" charset="-127"/>
              <a:ea typeface="HY견고딕" pitchFamily="18" charset="-127"/>
            </a:endParaRPr>
          </a:p>
        </p:txBody>
      </p:sp>
      <p:pic>
        <p:nvPicPr>
          <p:cNvPr id="10" name="그림 9" descr="3.jpg"/>
          <p:cNvPicPr>
            <a:picLocks noChangeAspect="1"/>
          </p:cNvPicPr>
          <p:nvPr/>
        </p:nvPicPr>
        <p:blipFill>
          <a:blip r:embed="rId5" cstate="print"/>
          <a:stretch>
            <a:fillRect/>
          </a:stretch>
        </p:blipFill>
        <p:spPr>
          <a:xfrm>
            <a:off x="3203848" y="3694634"/>
            <a:ext cx="2376264" cy="2758702"/>
          </a:xfrm>
          <a:prstGeom prst="rect">
            <a:avLst/>
          </a:prstGeom>
          <a:ln w="38100">
            <a:solidFill>
              <a:schemeClr val="bg1"/>
            </a:solidFill>
          </a:ln>
        </p:spPr>
      </p:pic>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anim calcmode="lin" valueType="num">
                                      <p:cBhvr additive="base">
                                        <p:cTn id="7" dur="500" fill="hold"/>
                                        <p:tgtEl>
                                          <p:spTgt spid="1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
                                            <p:txEl>
                                              <p:pRg st="2" end="2"/>
                                            </p:txEl>
                                          </p:spTgt>
                                        </p:tgtEl>
                                        <p:attrNameLst>
                                          <p:attrName>style.visibility</p:attrName>
                                        </p:attrNameLst>
                                      </p:cBhvr>
                                      <p:to>
                                        <p:strVal val="visible"/>
                                      </p:to>
                                    </p:set>
                                    <p:anim calcmode="lin" valueType="num">
                                      <p:cBhvr additive="base">
                                        <p:cTn id="13"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2">
                                            <p:txEl>
                                              <p:pRg st="3" end="3"/>
                                            </p:txEl>
                                          </p:spTgt>
                                        </p:tgtEl>
                                        <p:attrNameLst>
                                          <p:attrName>style.visibility</p:attrName>
                                        </p:attrNameLst>
                                      </p:cBhvr>
                                      <p:to>
                                        <p:strVal val="visible"/>
                                      </p:to>
                                    </p:set>
                                    <p:anim calcmode="lin" valueType="num">
                                      <p:cBhvr additive="base">
                                        <p:cTn id="17" dur="500" fill="hold"/>
                                        <p:tgtEl>
                                          <p:spTgt spid="1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2">
                                            <p:txEl>
                                              <p:pRg st="4" end="4"/>
                                            </p:txEl>
                                          </p:spTgt>
                                        </p:tgtEl>
                                        <p:attrNameLst>
                                          <p:attrName>style.visibility</p:attrName>
                                        </p:attrNameLst>
                                      </p:cBhvr>
                                      <p:to>
                                        <p:strVal val="visible"/>
                                      </p:to>
                                    </p:set>
                                    <p:anim calcmode="lin" valueType="num">
                                      <p:cBhvr additive="base">
                                        <p:cTn id="21" dur="500" fill="hold"/>
                                        <p:tgtEl>
                                          <p:spTgt spid="1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2">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2">
                                            <p:txEl>
                                              <p:pRg st="5" end="5"/>
                                            </p:txEl>
                                          </p:spTgt>
                                        </p:tgtEl>
                                        <p:attrNameLst>
                                          <p:attrName>style.visibility</p:attrName>
                                        </p:attrNameLst>
                                      </p:cBhvr>
                                      <p:to>
                                        <p:strVal val="visible"/>
                                      </p:to>
                                    </p:set>
                                    <p:anim calcmode="lin" valueType="num">
                                      <p:cBhvr additive="base">
                                        <p:cTn id="25" dur="500" fill="hold"/>
                                        <p:tgtEl>
                                          <p:spTgt spid="1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2">
                                            <p:txEl>
                                              <p:pRg st="6" end="6"/>
                                            </p:txEl>
                                          </p:spTgt>
                                        </p:tgtEl>
                                        <p:attrNameLst>
                                          <p:attrName>style.visibility</p:attrName>
                                        </p:attrNameLst>
                                      </p:cBhvr>
                                      <p:to>
                                        <p:strVal val="visible"/>
                                      </p:to>
                                    </p:set>
                                    <p:anim calcmode="lin" valueType="num">
                                      <p:cBhvr additive="base">
                                        <p:cTn id="29" dur="500" fill="hold"/>
                                        <p:tgtEl>
                                          <p:spTgt spid="1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2">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2">
                                            <p:txEl>
                                              <p:pRg st="7" end="7"/>
                                            </p:txEl>
                                          </p:spTgt>
                                        </p:tgtEl>
                                        <p:attrNameLst>
                                          <p:attrName>style.visibility</p:attrName>
                                        </p:attrNameLst>
                                      </p:cBhvr>
                                      <p:to>
                                        <p:strVal val="visible"/>
                                      </p:to>
                                    </p:set>
                                    <p:anim calcmode="lin" valueType="num">
                                      <p:cBhvr additive="base">
                                        <p:cTn id="33" dur="500" fill="hold"/>
                                        <p:tgtEl>
                                          <p:spTgt spid="1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3"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100"/>
                                        <p:tgtEl>
                                          <p:spTgt spid="14"/>
                                        </p:tgtEl>
                                      </p:cBhvr>
                                    </p:animEffect>
                                    <p:anim calcmode="lin" valueType="num">
                                      <p:cBhvr>
                                        <p:cTn id="40" dur="400" fill="hold"/>
                                        <p:tgtEl>
                                          <p:spTgt spid="14"/>
                                        </p:tgtEl>
                                        <p:attrNameLst>
                                          <p:attrName>ppt_x</p:attrName>
                                        </p:attrNameLst>
                                      </p:cBhvr>
                                      <p:tavLst>
                                        <p:tav tm="0">
                                          <p:val>
                                            <p:strVal val="#ppt_x"/>
                                          </p:val>
                                        </p:tav>
                                        <p:tav tm="100000">
                                          <p:val>
                                            <p:strVal val="#ppt_x"/>
                                          </p:val>
                                        </p:tav>
                                      </p:tavLst>
                                    </p:anim>
                                    <p:anim calcmode="lin" valueType="num">
                                      <p:cBhvr>
                                        <p:cTn id="41" dur="400" fill="hold"/>
                                        <p:tgtEl>
                                          <p:spTgt spid="14"/>
                                        </p:tgtEl>
                                        <p:attrNameLst>
                                          <p:attrName>ppt_y</p:attrName>
                                        </p:attrNameLst>
                                      </p:cBhvr>
                                      <p:tavLst>
                                        <p:tav tm="0">
                                          <p:val>
                                            <p:strVal val="#ppt_y+0.31"/>
                                          </p:val>
                                        </p:tav>
                                        <p:tav tm="100000">
                                          <p:val>
                                            <p:strVal val="#ppt_y+0.31"/>
                                          </p:val>
                                        </p:tav>
                                      </p:tavLst>
                                    </p:anim>
                                    <p:anim calcmode="lin" valueType="num">
                                      <p:cBhvr>
                                        <p:cTn id="42" dur="600" decel="50000" fill="hold">
                                          <p:stCondLst>
                                            <p:cond delay="400"/>
                                          </p:stCondLst>
                                        </p:cTn>
                                        <p:tgtEl>
                                          <p:spTgt spid="1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3" dur="600" decel="50000" fill="hold">
                                          <p:stCondLst>
                                            <p:cond delay="400"/>
                                          </p:stCondLst>
                                        </p:cTn>
                                        <p:tgtEl>
                                          <p:spTgt spid="1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44" presetID="8" presetClass="entr" presetSubtype="16" fill="hold" nodeType="with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diamond(in)">
                                      <p:cBhvr>
                                        <p:cTn id="46" dur="2000"/>
                                        <p:tgtEl>
                                          <p:spTgt spid="10"/>
                                        </p:tgtEl>
                                      </p:cBhvr>
                                    </p:animEffect>
                                  </p:childTnLst>
                                </p:cTn>
                              </p:par>
                            </p:childTnLst>
                          </p:cTn>
                        </p:par>
                      </p:childTnLst>
                    </p:cTn>
                  </p:par>
                  <p:par>
                    <p:cTn id="47" fill="hold">
                      <p:stCondLst>
                        <p:cond delay="indefinite"/>
                      </p:stCondLst>
                      <p:childTnLst>
                        <p:par>
                          <p:cTn id="48" fill="hold">
                            <p:stCondLst>
                              <p:cond delay="0"/>
                            </p:stCondLst>
                            <p:childTnLst>
                              <p:par>
                                <p:cTn id="49" presetID="20" presetClass="entr" presetSubtype="0"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wedge">
                                      <p:cBhvr>
                                        <p:cTn id="5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0" name="제목 1"/>
          <p:cNvSpPr>
            <a:spLocks noGrp="1"/>
          </p:cNvSpPr>
          <p:nvPr>
            <p:ph type="title" idx="4294967295"/>
          </p:nvPr>
        </p:nvSpPr>
        <p:spPr>
          <a:xfrm>
            <a:off x="611560" y="1124744"/>
            <a:ext cx="8102674" cy="5161186"/>
          </a:xfrm>
          <a:solidFill>
            <a:srgbClr val="92D050"/>
          </a:solidFill>
        </p:spPr>
        <p:txBody>
          <a:bodyPr/>
          <a:lstStyle/>
          <a:p>
            <a:pPr algn="l"/>
            <a:r>
              <a:rPr lang="ko-KR" altLang="en-US" sz="2800" b="1" dirty="0" smtClean="0">
                <a:solidFill>
                  <a:srgbClr val="86041A"/>
                </a:solidFill>
                <a:latin typeface="HY견고딕" pitchFamily="18" charset="-127"/>
                <a:ea typeface="HY견고딕" pitchFamily="18" charset="-127"/>
              </a:rPr>
              <a:t>삼상 </a:t>
            </a:r>
            <a:r>
              <a:rPr lang="en-US" altLang="ko-KR" sz="2800" b="1" dirty="0" smtClean="0">
                <a:solidFill>
                  <a:srgbClr val="86041A"/>
                </a:solidFill>
                <a:latin typeface="HY견고딕" pitchFamily="18" charset="-127"/>
                <a:ea typeface="HY견고딕" pitchFamily="18" charset="-127"/>
              </a:rPr>
              <a:t>26:7-12.</a:t>
            </a:r>
            <a:br>
              <a:rPr lang="en-US" altLang="ko-KR" sz="2800" b="1" dirty="0" smtClean="0">
                <a:solidFill>
                  <a:srgbClr val="86041A"/>
                </a:solidFill>
                <a:latin typeface="HY견고딕" pitchFamily="18" charset="-127"/>
                <a:ea typeface="HY견고딕" pitchFamily="18" charset="-127"/>
              </a:rPr>
            </a:br>
            <a:r>
              <a:rPr lang="en-US" altLang="ko-KR" sz="2800" b="1" dirty="0" smtClean="0">
                <a:solidFill>
                  <a:srgbClr val="6C2112"/>
                </a:solidFill>
                <a:latin typeface="HY견고딕" pitchFamily="18" charset="-127"/>
                <a:ea typeface="HY견고딕" pitchFamily="18" charset="-127"/>
              </a:rPr>
              <a:t>10.</a:t>
            </a:r>
            <a:r>
              <a:rPr lang="en-US" altLang="ko-KR" sz="2800" b="1" dirty="0" smtClean="0">
                <a:latin typeface="HY견고딕" pitchFamily="18" charset="-127"/>
                <a:ea typeface="HY견고딕" pitchFamily="18" charset="-127"/>
              </a:rPr>
              <a:t> </a:t>
            </a:r>
            <a:r>
              <a:rPr lang="ko-KR" altLang="en-US" sz="2800" b="1" dirty="0" smtClean="0">
                <a:latin typeface="HY견고딕" pitchFamily="18" charset="-127"/>
                <a:ea typeface="HY견고딕" pitchFamily="18" charset="-127"/>
              </a:rPr>
              <a:t>또 가로되 여호와께서 사시거니와 </a:t>
            </a:r>
            <a:r>
              <a:rPr lang="ko-KR" altLang="en-US" sz="2800" b="1" u="sng" dirty="0" smtClean="0">
                <a:solidFill>
                  <a:srgbClr val="00CC00"/>
                </a:solidFill>
                <a:latin typeface="HY견고딕" pitchFamily="18" charset="-127"/>
                <a:ea typeface="HY견고딕" pitchFamily="18" charset="-127"/>
              </a:rPr>
              <a:t>여호와께서 그를 </a:t>
            </a:r>
            <a:r>
              <a:rPr lang="ko-KR" altLang="en-US" sz="2800" b="1" u="sng" dirty="0" err="1" smtClean="0">
                <a:solidFill>
                  <a:srgbClr val="00CC00"/>
                </a:solidFill>
                <a:latin typeface="HY견고딕" pitchFamily="18" charset="-127"/>
                <a:ea typeface="HY견고딕" pitchFamily="18" charset="-127"/>
              </a:rPr>
              <a:t>치시리니</a:t>
            </a:r>
            <a:r>
              <a:rPr lang="ko-KR" altLang="en-US" sz="2800" b="1" u="sng" dirty="0" smtClean="0">
                <a:solidFill>
                  <a:srgbClr val="00CC00"/>
                </a:solidFill>
                <a:latin typeface="HY견고딕" pitchFamily="18" charset="-127"/>
                <a:ea typeface="HY견고딕" pitchFamily="18" charset="-127"/>
              </a:rPr>
              <a:t> </a:t>
            </a:r>
            <a:r>
              <a:rPr lang="ko-KR" altLang="en-US" sz="2800" b="1" dirty="0" smtClean="0">
                <a:latin typeface="HY견고딕" pitchFamily="18" charset="-127"/>
                <a:ea typeface="HY견고딕" pitchFamily="18" charset="-127"/>
              </a:rPr>
              <a:t>혹 죽을 날이 이르거나 혹 전장에 들어가서 망하리라 </a:t>
            </a:r>
            <a:r>
              <a:rPr lang="en-US" altLang="ko-KR" sz="2800" b="1" dirty="0" smtClean="0">
                <a:latin typeface="HY견고딕" pitchFamily="18" charset="-127"/>
                <a:ea typeface="HY견고딕" pitchFamily="18" charset="-127"/>
              </a:rPr>
              <a:t/>
            </a:r>
            <a:br>
              <a:rPr lang="en-US" altLang="ko-KR" sz="2800" b="1" dirty="0" smtClean="0">
                <a:latin typeface="HY견고딕" pitchFamily="18" charset="-127"/>
                <a:ea typeface="HY견고딕" pitchFamily="18" charset="-127"/>
              </a:rPr>
            </a:br>
            <a:r>
              <a:rPr lang="en-US" altLang="ko-KR" sz="2800" b="1" dirty="0" smtClean="0">
                <a:solidFill>
                  <a:srgbClr val="6C2112"/>
                </a:solidFill>
                <a:latin typeface="HY견고딕" pitchFamily="18" charset="-127"/>
                <a:ea typeface="HY견고딕" pitchFamily="18" charset="-127"/>
              </a:rPr>
              <a:t>11. </a:t>
            </a:r>
            <a:r>
              <a:rPr lang="ko-KR" altLang="en-US" sz="2800" b="1" dirty="0" smtClean="0">
                <a:latin typeface="HY견고딕" pitchFamily="18" charset="-127"/>
                <a:ea typeface="HY견고딕" pitchFamily="18" charset="-127"/>
              </a:rPr>
              <a:t>내가 손을 들어 여호와의 기름 </a:t>
            </a:r>
            <a:r>
              <a:rPr lang="ko-KR" altLang="en-US" sz="2800" b="1" dirty="0" err="1" smtClean="0">
                <a:latin typeface="HY견고딕" pitchFamily="18" charset="-127"/>
                <a:ea typeface="HY견고딕" pitchFamily="18" charset="-127"/>
              </a:rPr>
              <a:t>부음받은</a:t>
            </a:r>
            <a:r>
              <a:rPr lang="ko-KR" altLang="en-US" sz="2800" b="1" dirty="0" smtClean="0">
                <a:latin typeface="HY견고딕" pitchFamily="18" charset="-127"/>
                <a:ea typeface="HY견고딕" pitchFamily="18" charset="-127"/>
              </a:rPr>
              <a:t> 자를 치는 것이 </a:t>
            </a:r>
            <a:r>
              <a:rPr lang="ko-KR" altLang="en-US" sz="2800" b="1" u="sng" dirty="0" smtClean="0">
                <a:solidFill>
                  <a:srgbClr val="00CC00"/>
                </a:solidFill>
                <a:latin typeface="HY견고딕" pitchFamily="18" charset="-127"/>
                <a:ea typeface="HY견고딕" pitchFamily="18" charset="-127"/>
              </a:rPr>
              <a:t>여호와께서 </a:t>
            </a:r>
            <a:r>
              <a:rPr lang="ko-KR" altLang="en-US" sz="2800" b="1" u="sng" dirty="0" err="1" smtClean="0">
                <a:solidFill>
                  <a:srgbClr val="00CC00"/>
                </a:solidFill>
                <a:latin typeface="HY견고딕" pitchFamily="18" charset="-127"/>
                <a:ea typeface="HY견고딕" pitchFamily="18" charset="-127"/>
              </a:rPr>
              <a:t>금하시나니</a:t>
            </a:r>
            <a:r>
              <a:rPr lang="ko-KR" altLang="en-US" sz="2800" b="1" u="sng" dirty="0" smtClean="0">
                <a:solidFill>
                  <a:srgbClr val="00CC00"/>
                </a:solidFill>
                <a:latin typeface="HY견고딕" pitchFamily="18" charset="-127"/>
                <a:ea typeface="HY견고딕" pitchFamily="18" charset="-127"/>
              </a:rPr>
              <a:t> </a:t>
            </a:r>
            <a:r>
              <a:rPr lang="ko-KR" altLang="en-US" sz="2800" b="1" dirty="0" smtClean="0">
                <a:latin typeface="HY견고딕" pitchFamily="18" charset="-127"/>
                <a:ea typeface="HY견고딕" pitchFamily="18" charset="-127"/>
              </a:rPr>
              <a:t>너는 그의 머리 곁에 </a:t>
            </a:r>
            <a:r>
              <a:rPr lang="ko-KR" altLang="en-US" sz="2800" b="1" dirty="0" smtClean="0">
                <a:solidFill>
                  <a:srgbClr val="FF3300"/>
                </a:solidFill>
                <a:latin typeface="HY견고딕" pitchFamily="18" charset="-127"/>
                <a:ea typeface="HY견고딕" pitchFamily="18" charset="-127"/>
              </a:rPr>
              <a:t>있는 창과 물병만 가지고 가자 하고 다윗이 </a:t>
            </a:r>
            <a:r>
              <a:rPr lang="ko-KR" altLang="en-US" sz="2800" b="1" dirty="0" err="1" smtClean="0">
                <a:solidFill>
                  <a:srgbClr val="FF3300"/>
                </a:solidFill>
                <a:latin typeface="HY견고딕" pitchFamily="18" charset="-127"/>
                <a:ea typeface="HY견고딕" pitchFamily="18" charset="-127"/>
              </a:rPr>
              <a:t>사울의</a:t>
            </a:r>
            <a:r>
              <a:rPr lang="ko-KR" altLang="en-US" sz="2800" b="1" dirty="0" smtClean="0">
                <a:solidFill>
                  <a:srgbClr val="FF3300"/>
                </a:solidFill>
                <a:latin typeface="HY견고딕" pitchFamily="18" charset="-127"/>
                <a:ea typeface="HY견고딕" pitchFamily="18" charset="-127"/>
              </a:rPr>
              <a:t> 머리 </a:t>
            </a:r>
            <a:r>
              <a:rPr lang="ko-KR" altLang="en-US" sz="2800" b="1" dirty="0" smtClean="0">
                <a:solidFill>
                  <a:srgbClr val="0033CC"/>
                </a:solidFill>
                <a:latin typeface="HY견고딕" pitchFamily="18" charset="-127"/>
                <a:ea typeface="HY견고딕" pitchFamily="18" charset="-127"/>
              </a:rPr>
              <a:t>곁에서 창과 물병을 가지고 떠나가되</a:t>
            </a:r>
            <a:r>
              <a:rPr lang="en-US" altLang="ko-KR" sz="2800" b="1" dirty="0" smtClean="0">
                <a:latin typeface="HY견고딕" pitchFamily="18" charset="-127"/>
                <a:ea typeface="HY견고딕" pitchFamily="18" charset="-127"/>
              </a:rPr>
              <a:t>……</a:t>
            </a:r>
            <a:br>
              <a:rPr lang="en-US" altLang="ko-KR" sz="2800" b="1" dirty="0" smtClean="0">
                <a:latin typeface="HY견고딕" pitchFamily="18" charset="-127"/>
                <a:ea typeface="HY견고딕" pitchFamily="18" charset="-127"/>
              </a:rPr>
            </a:br>
            <a:r>
              <a:rPr lang="ko-KR" altLang="en-US" sz="3600" b="1" dirty="0" smtClean="0">
                <a:solidFill>
                  <a:srgbClr val="6C2112"/>
                </a:solidFill>
                <a:latin typeface="HY견고딕" pitchFamily="18" charset="-127"/>
                <a:ea typeface="HY견고딕" pitchFamily="18" charset="-127"/>
              </a:rPr>
              <a:t> </a:t>
            </a:r>
            <a:endParaRPr lang="en-US" altLang="ko-KR" sz="3600" b="1" dirty="0" smtClean="0">
              <a:solidFill>
                <a:srgbClr val="002060"/>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0" name="내용 개체 틀 2"/>
          <p:cNvSpPr>
            <a:spLocks noGrp="1"/>
          </p:cNvSpPr>
          <p:nvPr>
            <p:ph idx="4294967295"/>
          </p:nvPr>
        </p:nvSpPr>
        <p:spPr>
          <a:xfrm>
            <a:off x="571500" y="1268760"/>
            <a:ext cx="8358188" cy="5089178"/>
          </a:xfrm>
        </p:spPr>
        <p:txBody>
          <a:bodyPr/>
          <a:lstStyle/>
          <a:p>
            <a:pPr>
              <a:buFont typeface="Arial" charset="0"/>
              <a:buNone/>
            </a:pPr>
            <a:r>
              <a:rPr lang="en-US" altLang="ko-KR" dirty="0" smtClean="0">
                <a:solidFill>
                  <a:srgbClr val="FF0000"/>
                </a:solidFill>
                <a:latin typeface="HY견고딕" pitchFamily="18" charset="-127"/>
                <a:ea typeface="HY견고딕" pitchFamily="18" charset="-127"/>
              </a:rPr>
              <a:t>7</a:t>
            </a:r>
            <a:r>
              <a:rPr lang="en-US" altLang="ko-KR" b="1" dirty="0" smtClean="0">
                <a:solidFill>
                  <a:srgbClr val="FF0000"/>
                </a:solidFill>
                <a:latin typeface="HY견고딕" pitchFamily="18" charset="-127"/>
                <a:ea typeface="HY견고딕" pitchFamily="18" charset="-127"/>
              </a:rPr>
              <a:t>. </a:t>
            </a:r>
            <a:r>
              <a:rPr lang="ko-KR" altLang="en-US" b="1" dirty="0" smtClean="0">
                <a:solidFill>
                  <a:srgbClr val="FF0000"/>
                </a:solidFill>
                <a:latin typeface="HY견고딕" pitchFamily="18" charset="-127"/>
                <a:ea typeface="HY견고딕" pitchFamily="18" charset="-127"/>
              </a:rPr>
              <a:t>원수의 머리에 </a:t>
            </a:r>
            <a:r>
              <a:rPr lang="ko-KR" altLang="en-US" u="sng" dirty="0" smtClean="0">
                <a:solidFill>
                  <a:srgbClr val="0033CC"/>
                </a:solidFill>
                <a:latin typeface="HY견고딕" pitchFamily="18" charset="-127"/>
                <a:ea typeface="HY견고딕" pitchFamily="18" charset="-127"/>
              </a:rPr>
              <a:t>숯불</a:t>
            </a:r>
            <a:r>
              <a:rPr lang="ko-KR" altLang="en-US" b="1" dirty="0" smtClean="0">
                <a:solidFill>
                  <a:srgbClr val="FF0000"/>
                </a:solidFill>
                <a:latin typeface="HY견고딕" pitchFamily="18" charset="-127"/>
                <a:ea typeface="HY견고딕" pitchFamily="18" charset="-127"/>
              </a:rPr>
              <a:t>을 쌓아라</a:t>
            </a:r>
            <a:r>
              <a:rPr lang="en-US" altLang="ko-KR" b="1" dirty="0" smtClean="0">
                <a:solidFill>
                  <a:srgbClr val="FF0000"/>
                </a:solidFill>
                <a:latin typeface="HY견고딕" pitchFamily="18" charset="-127"/>
                <a:ea typeface="HY견고딕" pitchFamily="18" charset="-127"/>
              </a:rPr>
              <a:t>(</a:t>
            </a:r>
            <a:r>
              <a:rPr lang="ko-KR" altLang="en-US" b="1" dirty="0" smtClean="0">
                <a:solidFill>
                  <a:srgbClr val="FF0000"/>
                </a:solidFill>
                <a:latin typeface="HY견고딕" pitchFamily="18" charset="-127"/>
                <a:ea typeface="HY견고딕" pitchFamily="18" charset="-127"/>
              </a:rPr>
              <a:t>삼상 </a:t>
            </a:r>
            <a:r>
              <a:rPr lang="en-US" altLang="ko-KR" b="1" dirty="0" smtClean="0">
                <a:solidFill>
                  <a:srgbClr val="FF0000"/>
                </a:solidFill>
                <a:latin typeface="HY견고딕" pitchFamily="18" charset="-127"/>
                <a:ea typeface="HY견고딕" pitchFamily="18" charset="-127"/>
              </a:rPr>
              <a:t>26:7-12) </a:t>
            </a:r>
          </a:p>
          <a:p>
            <a:pPr>
              <a:buFont typeface="Arial" charset="0"/>
              <a:buNone/>
            </a:pPr>
            <a:r>
              <a:rPr lang="en-US" altLang="ko-KR" b="1" dirty="0" smtClean="0">
                <a:solidFill>
                  <a:srgbClr val="0A6E02"/>
                </a:solidFill>
                <a:latin typeface="HY견고딕" pitchFamily="18" charset="-127"/>
                <a:ea typeface="HY견고딕" pitchFamily="18" charset="-127"/>
              </a:rPr>
              <a:t>  </a:t>
            </a:r>
          </a:p>
          <a:p>
            <a:pPr>
              <a:buFont typeface="Arial" charset="0"/>
              <a:buNone/>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다윗은 </a:t>
            </a:r>
            <a:endParaRPr lang="en-US" altLang="ko-KR" b="1" dirty="0" smtClean="0">
              <a:solidFill>
                <a:srgbClr val="0A6E02"/>
              </a:solidFill>
              <a:latin typeface="HY견고딕" pitchFamily="18" charset="-127"/>
              <a:ea typeface="HY견고딕" pitchFamily="18" charset="-127"/>
            </a:endParaRPr>
          </a:p>
          <a:p>
            <a:pPr>
              <a:buFont typeface="Arial" charset="0"/>
              <a:buNone/>
            </a:pPr>
            <a:r>
              <a:rPr lang="en-US" altLang="ko-KR" b="1" dirty="0" smtClean="0">
                <a:solidFill>
                  <a:srgbClr val="0A6E02"/>
                </a:solidFill>
                <a:latin typeface="HY견고딕" pitchFamily="18" charset="-127"/>
                <a:ea typeface="HY견고딕" pitchFamily="18" charset="-127"/>
              </a:rPr>
              <a:t>  </a:t>
            </a:r>
            <a:r>
              <a:rPr lang="ko-KR" altLang="en-US" b="1" dirty="0" err="1" smtClean="0">
                <a:solidFill>
                  <a:srgbClr val="0A6E02"/>
                </a:solidFill>
                <a:latin typeface="HY견고딕" pitchFamily="18" charset="-127"/>
                <a:ea typeface="HY견고딕" pitchFamily="18" charset="-127"/>
              </a:rPr>
              <a:t>사울과</a:t>
            </a:r>
            <a:r>
              <a:rPr lang="ko-KR" altLang="en-US" b="1" dirty="0" smtClean="0">
                <a:solidFill>
                  <a:srgbClr val="0A6E02"/>
                </a:solidFill>
                <a:latin typeface="HY견고딕" pitchFamily="18" charset="-127"/>
                <a:ea typeface="HY견고딕" pitchFamily="18" charset="-127"/>
              </a:rPr>
              <a:t> </a:t>
            </a:r>
            <a:r>
              <a:rPr lang="ko-KR" altLang="en-US" b="1" dirty="0" err="1" smtClean="0">
                <a:solidFill>
                  <a:srgbClr val="0A6E02"/>
                </a:solidFill>
                <a:latin typeface="HY견고딕" pitchFamily="18" charset="-127"/>
                <a:ea typeface="HY견고딕" pitchFamily="18" charset="-127"/>
              </a:rPr>
              <a:t>아브넬이</a:t>
            </a:r>
            <a:endParaRPr lang="en-US" altLang="ko-KR" b="1" dirty="0" smtClean="0">
              <a:solidFill>
                <a:srgbClr val="0A6E02"/>
              </a:solidFill>
              <a:latin typeface="HY견고딕" pitchFamily="18" charset="-127"/>
              <a:ea typeface="HY견고딕" pitchFamily="18" charset="-127"/>
            </a:endParaRPr>
          </a:p>
          <a:p>
            <a:pPr>
              <a:buFont typeface="Arial" charset="0"/>
              <a:buNone/>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함께 잠자는 </a:t>
            </a:r>
            <a:endParaRPr lang="en-US" altLang="ko-KR" b="1" dirty="0" smtClean="0">
              <a:solidFill>
                <a:srgbClr val="0A6E02"/>
              </a:solidFill>
              <a:latin typeface="HY견고딕" pitchFamily="18" charset="-127"/>
              <a:ea typeface="HY견고딕" pitchFamily="18" charset="-127"/>
            </a:endParaRPr>
          </a:p>
          <a:p>
            <a:pPr>
              <a:buFont typeface="Arial" charset="0"/>
              <a:buNone/>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진영에 가서도  </a:t>
            </a:r>
          </a:p>
          <a:p>
            <a:pPr>
              <a:buFont typeface="Arial" charset="0"/>
              <a:buNone/>
            </a:pPr>
            <a:r>
              <a:rPr lang="ko-KR" altLang="en-US" b="1" dirty="0" smtClean="0">
                <a:solidFill>
                  <a:srgbClr val="0A6E02"/>
                </a:solidFill>
                <a:latin typeface="HY견고딕" pitchFamily="18" charset="-127"/>
                <a:ea typeface="HY견고딕" pitchFamily="18" charset="-127"/>
              </a:rPr>
              <a:t>  </a:t>
            </a:r>
            <a:r>
              <a:rPr lang="ko-KR" altLang="en-US" b="1" dirty="0" err="1" smtClean="0">
                <a:solidFill>
                  <a:srgbClr val="0A6E02"/>
                </a:solidFill>
                <a:latin typeface="HY견고딕" pitchFamily="18" charset="-127"/>
                <a:ea typeface="HY견고딕" pitchFamily="18" charset="-127"/>
              </a:rPr>
              <a:t>사울을</a:t>
            </a:r>
            <a:r>
              <a:rPr lang="ko-KR" altLang="en-US" b="1" dirty="0" smtClean="0">
                <a:solidFill>
                  <a:srgbClr val="0A6E02"/>
                </a:solidFill>
                <a:latin typeface="HY견고딕" pitchFamily="18" charset="-127"/>
                <a:ea typeface="HY견고딕" pitchFamily="18" charset="-127"/>
              </a:rPr>
              <a:t> 죽이지 않고     </a:t>
            </a:r>
            <a:endParaRPr lang="en-US" altLang="ko-KR" b="1" dirty="0" smtClean="0">
              <a:solidFill>
                <a:srgbClr val="0A6E02"/>
              </a:solidFill>
              <a:latin typeface="HY견고딕" pitchFamily="18" charset="-127"/>
              <a:ea typeface="HY견고딕" pitchFamily="18" charset="-127"/>
            </a:endParaRPr>
          </a:p>
          <a:p>
            <a:pPr>
              <a:buFont typeface="Arial" charset="0"/>
              <a:buNone/>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 창과 물</a:t>
            </a:r>
            <a:r>
              <a:rPr lang="ko-KR" altLang="en-US" dirty="0" smtClean="0">
                <a:solidFill>
                  <a:srgbClr val="0A6E02"/>
                </a:solidFill>
                <a:latin typeface="HY견고딕" pitchFamily="18" charset="-127"/>
                <a:ea typeface="HY견고딕" pitchFamily="18" charset="-127"/>
              </a:rPr>
              <a:t>병</a:t>
            </a:r>
            <a:r>
              <a:rPr lang="ko-KR" altLang="en-US" b="1" dirty="0" smtClean="0">
                <a:solidFill>
                  <a:srgbClr val="0A6E02"/>
                </a:solidFill>
                <a:latin typeface="HY견고딕" pitchFamily="18" charset="-127"/>
                <a:ea typeface="HY견고딕" pitchFamily="18" charset="-127"/>
              </a:rPr>
              <a:t>만 </a:t>
            </a:r>
            <a:r>
              <a:rPr lang="ko-KR" altLang="en-US" b="1" dirty="0" err="1" smtClean="0">
                <a:solidFill>
                  <a:srgbClr val="0A6E02"/>
                </a:solidFill>
                <a:latin typeface="HY견고딕" pitchFamily="18" charset="-127"/>
                <a:ea typeface="HY견고딕" pitchFamily="18" charset="-127"/>
              </a:rPr>
              <a:t>가져옮</a:t>
            </a:r>
            <a:endParaRPr lang="en-US" altLang="ko-KR" dirty="0" smtClean="0">
              <a:solidFill>
                <a:srgbClr val="0A6E02"/>
              </a:solidFill>
              <a:latin typeface="HY견고딕" pitchFamily="18" charset="-127"/>
              <a:ea typeface="HY견고딕" pitchFamily="18" charset="-127"/>
            </a:endParaRPr>
          </a:p>
          <a:p>
            <a:pPr>
              <a:buFont typeface="Arial" charset="0"/>
              <a:buNone/>
            </a:pPr>
            <a:r>
              <a:rPr lang="en-US" altLang="ko-KR" b="1" dirty="0" smtClean="0">
                <a:latin typeface="HY견고딕" pitchFamily="18" charset="-127"/>
                <a:ea typeface="HY견고딕" pitchFamily="18" charset="-127"/>
              </a:rPr>
              <a:t>   </a:t>
            </a:r>
          </a:p>
        </p:txBody>
      </p:sp>
      <p:sp>
        <p:nvSpPr>
          <p:cNvPr id="12" name="모서리가 둥근 직사각형 11"/>
          <p:cNvSpPr/>
          <p:nvPr/>
        </p:nvSpPr>
        <p:spPr>
          <a:xfrm>
            <a:off x="4932363" y="2223583"/>
            <a:ext cx="3960812" cy="392004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Bef>
                <a:spcPct val="20000"/>
              </a:spcBef>
              <a:defRPr/>
            </a:pPr>
            <a:r>
              <a:rPr lang="ko-KR" altLang="en-US" sz="3200" b="1" dirty="0">
                <a:solidFill>
                  <a:srgbClr val="000000"/>
                </a:solidFill>
                <a:latin typeface="HY견고딕" pitchFamily="18" charset="-127"/>
                <a:ea typeface="HY견고딕" pitchFamily="18" charset="-127"/>
                <a:cs typeface="Arial" pitchFamily="34" charset="0"/>
              </a:rPr>
              <a:t>   원수의 </a:t>
            </a:r>
            <a:r>
              <a:rPr lang="ko-KR" altLang="en-US" sz="3200" dirty="0" smtClean="0">
                <a:solidFill>
                  <a:srgbClr val="000000"/>
                </a:solidFill>
                <a:latin typeface="HY견고딕" pitchFamily="18" charset="-127"/>
                <a:ea typeface="HY견고딕" pitchFamily="18" charset="-127"/>
                <a:cs typeface="Arial" pitchFamily="34" charset="0"/>
              </a:rPr>
              <a:t>마음을 감동시키는 리더가</a:t>
            </a:r>
            <a:r>
              <a:rPr lang="ko-KR" altLang="en-US" sz="3200" b="1" dirty="0" smtClean="0">
                <a:solidFill>
                  <a:srgbClr val="000000"/>
                </a:solidFill>
                <a:latin typeface="HY견고딕" pitchFamily="18" charset="-127"/>
                <a:ea typeface="HY견고딕" pitchFamily="18" charset="-127"/>
                <a:cs typeface="Arial" pitchFamily="34" charset="0"/>
              </a:rPr>
              <a:t> 승리한다</a:t>
            </a:r>
            <a:r>
              <a:rPr lang="en-US" altLang="ko-KR" sz="3200" b="1" dirty="0" smtClean="0">
                <a:solidFill>
                  <a:srgbClr val="000000"/>
                </a:solidFill>
                <a:latin typeface="HY견고딕" pitchFamily="18" charset="-127"/>
                <a:ea typeface="HY견고딕" pitchFamily="18" charset="-127"/>
                <a:cs typeface="Arial" pitchFamily="34" charset="0"/>
              </a:rPr>
              <a:t>.</a:t>
            </a:r>
          </a:p>
          <a:p>
            <a:pPr marL="342900" indent="-342900" eaLnBrk="0" hangingPunct="0">
              <a:spcBef>
                <a:spcPct val="20000"/>
              </a:spcBef>
              <a:defRPr/>
            </a:pPr>
            <a:r>
              <a:rPr lang="en-US" altLang="ko-KR" sz="3200" dirty="0" smtClean="0">
                <a:solidFill>
                  <a:srgbClr val="000000"/>
                </a:solidFill>
                <a:latin typeface="HY견고딕" pitchFamily="18" charset="-127"/>
                <a:ea typeface="HY견고딕" pitchFamily="18" charset="-127"/>
                <a:cs typeface="Arial" pitchFamily="34" charset="0"/>
              </a:rPr>
              <a:t>  </a:t>
            </a:r>
            <a:r>
              <a:rPr lang="en-US" altLang="ko-KR" sz="3200" b="1" dirty="0" smtClean="0">
                <a:solidFill>
                  <a:srgbClr val="86041A"/>
                </a:solidFill>
                <a:latin typeface="HY견고딕" pitchFamily="18" charset="-127"/>
                <a:ea typeface="HY견고딕" pitchFamily="18" charset="-127"/>
                <a:cs typeface="Arial" pitchFamily="34" charset="0"/>
              </a:rPr>
              <a:t>(</a:t>
            </a:r>
            <a:r>
              <a:rPr lang="ko-KR" altLang="en-US" sz="3200" b="1" dirty="0">
                <a:solidFill>
                  <a:srgbClr val="86041A"/>
                </a:solidFill>
                <a:latin typeface="HY견고딕" pitchFamily="18" charset="-127"/>
                <a:ea typeface="HY견고딕" pitchFamily="18" charset="-127"/>
                <a:cs typeface="Arial" pitchFamily="34" charset="0"/>
              </a:rPr>
              <a:t>고통</a:t>
            </a:r>
            <a:r>
              <a:rPr lang="en-US" altLang="ko-KR" sz="3200" b="1" dirty="0">
                <a:solidFill>
                  <a:srgbClr val="86041A"/>
                </a:solidFill>
                <a:latin typeface="HY견고딕" pitchFamily="18" charset="-127"/>
                <a:ea typeface="HY견고딕" pitchFamily="18" charset="-127"/>
                <a:cs typeface="Arial" pitchFamily="34" charset="0"/>
              </a:rPr>
              <a:t>:</a:t>
            </a:r>
            <a:r>
              <a:rPr lang="ko-KR" altLang="en-US" sz="3200" b="1" dirty="0" smtClean="0">
                <a:solidFill>
                  <a:srgbClr val="86041A"/>
                </a:solidFill>
                <a:latin typeface="HY견고딕" pitchFamily="18" charset="-127"/>
                <a:ea typeface="HY견고딕" pitchFamily="18" charset="-127"/>
                <a:cs typeface="Arial" pitchFamily="34" charset="0"/>
              </a:rPr>
              <a:t>승화시킴</a:t>
            </a:r>
            <a:r>
              <a:rPr lang="en-US" altLang="ko-KR" sz="3200" b="1" dirty="0" smtClean="0">
                <a:solidFill>
                  <a:srgbClr val="86041A"/>
                </a:solidFill>
                <a:latin typeface="HY견고딕" pitchFamily="18" charset="-127"/>
                <a:ea typeface="HY견고딕" pitchFamily="18" charset="-127"/>
                <a:cs typeface="Arial" pitchFamily="34" charset="0"/>
              </a:rPr>
              <a:t>/</a:t>
            </a:r>
            <a:r>
              <a:rPr lang="ko-KR" altLang="en-US" sz="3200" b="1" dirty="0">
                <a:solidFill>
                  <a:srgbClr val="86041A"/>
                </a:solidFill>
                <a:latin typeface="HY견고딕" pitchFamily="18" charset="-127"/>
                <a:ea typeface="HY견고딕" pitchFamily="18" charset="-127"/>
                <a:cs typeface="Arial" pitchFamily="34" charset="0"/>
              </a:rPr>
              <a:t>원수</a:t>
            </a:r>
            <a:r>
              <a:rPr lang="en-US" altLang="ko-KR" sz="3200" b="1" dirty="0" smtClean="0">
                <a:solidFill>
                  <a:srgbClr val="86041A"/>
                </a:solidFill>
                <a:latin typeface="HY견고딕" pitchFamily="18" charset="-127"/>
                <a:ea typeface="HY견고딕" pitchFamily="18" charset="-127"/>
                <a:cs typeface="Arial" pitchFamily="34" charset="0"/>
              </a:rPr>
              <a:t>:</a:t>
            </a:r>
            <a:r>
              <a:rPr lang="ko-KR" altLang="en-US" sz="3200" b="1" dirty="0" smtClean="0">
                <a:solidFill>
                  <a:srgbClr val="86041A"/>
                </a:solidFill>
                <a:latin typeface="HY견고딕" pitchFamily="18" charset="-127"/>
                <a:ea typeface="HY견고딕" pitchFamily="18" charset="-127"/>
                <a:cs typeface="Arial" pitchFamily="34" charset="0"/>
              </a:rPr>
              <a:t>하나님께 맡김</a:t>
            </a:r>
            <a:r>
              <a:rPr lang="en-US" altLang="ko-KR" sz="3200" b="1" dirty="0">
                <a:solidFill>
                  <a:srgbClr val="86041A"/>
                </a:solidFill>
                <a:latin typeface="HY견고딕" pitchFamily="18" charset="-127"/>
                <a:ea typeface="HY견고딕" pitchFamily="18" charset="-127"/>
                <a:cs typeface="Arial" pitchFamily="34" charset="0"/>
              </a:rPr>
              <a:t>/</a:t>
            </a:r>
            <a:r>
              <a:rPr lang="ko-KR" altLang="en-US" sz="3200" b="1" dirty="0">
                <a:solidFill>
                  <a:srgbClr val="86041A"/>
                </a:solidFill>
                <a:latin typeface="HY견고딕" pitchFamily="18" charset="-127"/>
                <a:ea typeface="HY견고딕" pitchFamily="18" charset="-127"/>
                <a:cs typeface="Arial" pitchFamily="34" charset="0"/>
              </a:rPr>
              <a:t>신앙</a:t>
            </a:r>
            <a:r>
              <a:rPr lang="en-US" altLang="ko-KR" sz="3200" b="1" dirty="0">
                <a:solidFill>
                  <a:srgbClr val="86041A"/>
                </a:solidFill>
                <a:latin typeface="HY견고딕" pitchFamily="18" charset="-127"/>
                <a:ea typeface="HY견고딕" pitchFamily="18" charset="-127"/>
                <a:cs typeface="Arial" pitchFamily="34" charset="0"/>
              </a:rPr>
              <a:t>:</a:t>
            </a:r>
            <a:r>
              <a:rPr lang="ko-KR" altLang="en-US" sz="3200" b="1" dirty="0" smtClean="0">
                <a:solidFill>
                  <a:srgbClr val="86041A"/>
                </a:solidFill>
                <a:latin typeface="HY견고딕" pitchFamily="18" charset="-127"/>
                <a:ea typeface="HY견고딕" pitchFamily="18" charset="-127"/>
                <a:cs typeface="Arial" pitchFamily="34" charset="0"/>
              </a:rPr>
              <a:t>인내함</a:t>
            </a:r>
            <a:r>
              <a:rPr lang="en-US" altLang="ko-KR" sz="3200" b="1" dirty="0" smtClean="0">
                <a:solidFill>
                  <a:srgbClr val="86041A"/>
                </a:solidFill>
                <a:latin typeface="HY견고딕" pitchFamily="18" charset="-127"/>
                <a:ea typeface="HY견고딕" pitchFamily="18" charset="-127"/>
                <a:cs typeface="Arial" pitchFamily="34" charset="0"/>
              </a:rPr>
              <a:t>/</a:t>
            </a:r>
            <a:r>
              <a:rPr lang="ko-KR" altLang="en-US" sz="3200" b="1" dirty="0">
                <a:solidFill>
                  <a:srgbClr val="86041A"/>
                </a:solidFill>
                <a:latin typeface="HY견고딕" pitchFamily="18" charset="-127"/>
                <a:ea typeface="HY견고딕" pitchFamily="18" charset="-127"/>
                <a:cs typeface="Arial" pitchFamily="34" charset="0"/>
              </a:rPr>
              <a:t>감동</a:t>
            </a:r>
            <a:r>
              <a:rPr lang="en-US" altLang="ko-KR" sz="3200" b="1" dirty="0">
                <a:solidFill>
                  <a:srgbClr val="86041A"/>
                </a:solidFill>
                <a:latin typeface="HY견고딕" pitchFamily="18" charset="-127"/>
                <a:ea typeface="HY견고딕" pitchFamily="18" charset="-127"/>
                <a:cs typeface="Arial" pitchFamily="34" charset="0"/>
              </a:rPr>
              <a:t>:</a:t>
            </a:r>
            <a:r>
              <a:rPr lang="ko-KR" altLang="en-US" sz="3200" b="1" dirty="0" smtClean="0">
                <a:solidFill>
                  <a:srgbClr val="86041A"/>
                </a:solidFill>
                <a:latin typeface="HY견고딕" pitchFamily="18" charset="-127"/>
                <a:ea typeface="HY견고딕" pitchFamily="18" charset="-127"/>
                <a:cs typeface="Arial" pitchFamily="34" charset="0"/>
              </a:rPr>
              <a:t>회개함</a:t>
            </a:r>
            <a:r>
              <a:rPr lang="en-US" altLang="ko-KR" sz="3200" b="1" dirty="0" smtClean="0">
                <a:solidFill>
                  <a:srgbClr val="86041A"/>
                </a:solidFill>
                <a:latin typeface="HY견고딕" pitchFamily="18" charset="-127"/>
                <a:ea typeface="HY견고딕" pitchFamily="18" charset="-127"/>
                <a:cs typeface="Arial" pitchFamily="34" charset="0"/>
              </a:rPr>
              <a:t>)</a:t>
            </a:r>
            <a:endParaRPr lang="en-US" altLang="ko-KR" sz="3200" b="1" dirty="0">
              <a:solidFill>
                <a:srgbClr val="86041A"/>
              </a:solidFill>
              <a:latin typeface="HY견고딕" pitchFamily="18" charset="-127"/>
              <a:ea typeface="HY견고딕" pitchFamily="18" charset="-127"/>
              <a:cs typeface="Arial" pitchFamily="34" charset="0"/>
            </a:endParaRPr>
          </a:p>
        </p:txBody>
      </p:sp>
      <p:sp>
        <p:nvSpPr>
          <p:cNvPr id="13" name="오른쪽 화살표 12"/>
          <p:cNvSpPr/>
          <p:nvPr/>
        </p:nvSpPr>
        <p:spPr>
          <a:xfrm>
            <a:off x="3857625" y="3527086"/>
            <a:ext cx="857250" cy="6877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sz="1800" b="1">
              <a:solidFill>
                <a:prstClr val="white"/>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0">
                                            <p:txEl>
                                              <p:pRg st="6" end="6"/>
                                            </p:txEl>
                                          </p:spTgt>
                                        </p:tgtEl>
                                        <p:attrNameLst>
                                          <p:attrName>style.visibility</p:attrName>
                                        </p:attrNameLst>
                                      </p:cBhvr>
                                      <p:to>
                                        <p:strVal val="visible"/>
                                      </p:to>
                                    </p:set>
                                    <p:anim calcmode="lin" valueType="num">
                                      <p:cBhvr additive="base">
                                        <p:cTn id="7"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
                                            <p:txEl>
                                              <p:pRg st="7" end="7"/>
                                            </p:txEl>
                                          </p:spTgt>
                                        </p:tgtEl>
                                        <p:attrNameLst>
                                          <p:attrName>style.visibility</p:attrName>
                                        </p:attrNameLst>
                                      </p:cBhvr>
                                      <p:to>
                                        <p:strVal val="visible"/>
                                      </p:to>
                                    </p:set>
                                    <p:anim calcmode="lin" valueType="num">
                                      <p:cBhvr additive="base">
                                        <p:cTn id="11" dur="500" fill="hold"/>
                                        <p:tgtEl>
                                          <p:spTgt spid="10">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3"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100"/>
                                        <p:tgtEl>
                                          <p:spTgt spid="13"/>
                                        </p:tgtEl>
                                      </p:cBhvr>
                                    </p:animEffect>
                                    <p:anim calcmode="lin" valueType="num">
                                      <p:cBhvr>
                                        <p:cTn id="18" dur="400" fill="hold"/>
                                        <p:tgtEl>
                                          <p:spTgt spid="13"/>
                                        </p:tgtEl>
                                        <p:attrNameLst>
                                          <p:attrName>ppt_x</p:attrName>
                                        </p:attrNameLst>
                                      </p:cBhvr>
                                      <p:tavLst>
                                        <p:tav tm="0">
                                          <p:val>
                                            <p:strVal val="#ppt_x"/>
                                          </p:val>
                                        </p:tav>
                                        <p:tav tm="100000">
                                          <p:val>
                                            <p:strVal val="#ppt_x"/>
                                          </p:val>
                                        </p:tav>
                                      </p:tavLst>
                                    </p:anim>
                                    <p:anim calcmode="lin" valueType="num">
                                      <p:cBhvr>
                                        <p:cTn id="19" dur="400" fill="hold"/>
                                        <p:tgtEl>
                                          <p:spTgt spid="13"/>
                                        </p:tgtEl>
                                        <p:attrNameLst>
                                          <p:attrName>ppt_y</p:attrName>
                                        </p:attrNameLst>
                                      </p:cBhvr>
                                      <p:tavLst>
                                        <p:tav tm="0">
                                          <p:val>
                                            <p:strVal val="#ppt_y+0.31"/>
                                          </p:val>
                                        </p:tav>
                                        <p:tav tm="100000">
                                          <p:val>
                                            <p:strVal val="#ppt_y+0.31"/>
                                          </p:val>
                                        </p:tav>
                                      </p:tavLst>
                                    </p:anim>
                                    <p:anim calcmode="lin" valueType="num">
                                      <p:cBhvr>
                                        <p:cTn id="20" dur="600" decel="50000" fill="hold">
                                          <p:stCondLst>
                                            <p:cond delay="400"/>
                                          </p:stCondLst>
                                        </p:cTn>
                                        <p:tgtEl>
                                          <p:spTgt spid="1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1" dur="600" decel="50000" fill="hold">
                                          <p:stCondLst>
                                            <p:cond delay="400"/>
                                          </p:stCondLst>
                                        </p:cTn>
                                        <p:tgtEl>
                                          <p:spTgt spid="1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0" presetClass="entr" presetSubtype="0"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edge">
                                      <p:cBhvr>
                                        <p:cTn id="2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1" name="Text Box 3"/>
          <p:cNvSpPr txBox="1">
            <a:spLocks noChangeArrowheads="1"/>
          </p:cNvSpPr>
          <p:nvPr/>
        </p:nvSpPr>
        <p:spPr bwMode="auto">
          <a:xfrm>
            <a:off x="661988" y="2074863"/>
            <a:ext cx="8193087" cy="2286000"/>
          </a:xfrm>
          <a:prstGeom prst="rect">
            <a:avLst/>
          </a:prstGeom>
          <a:solidFill>
            <a:srgbClr val="92D050"/>
          </a:solidFill>
          <a:ln w="28575" algn="ctr">
            <a:noFill/>
            <a:miter lim="800000"/>
            <a:headEnd/>
            <a:tailEnd/>
          </a:ln>
          <a:effectLst/>
        </p:spPr>
        <p:txBody>
          <a:bodyPr>
            <a:spAutoFit/>
          </a:bodyPr>
          <a:lstStyle/>
          <a:p>
            <a:pPr algn="r" latinLnBrk="0">
              <a:defRPr/>
            </a:pPr>
            <a:r>
              <a:rPr lang="en-US" altLang="ko-KR" sz="7200" dirty="0" smtClean="0">
                <a:solidFill>
                  <a:srgbClr val="008000"/>
                </a:solidFill>
                <a:effectLst>
                  <a:outerShdw blurRad="38100" dist="38100" dir="2700000" algn="tl">
                    <a:srgbClr val="C0C0C0"/>
                  </a:outerShdw>
                </a:effectLst>
                <a:latin typeface="휴먼엑스포" pitchFamily="18" charset="-127"/>
                <a:ea typeface="휴먼엑스포" pitchFamily="18" charset="-127"/>
              </a:rPr>
              <a:t>Session 1</a:t>
            </a:r>
            <a:endParaRPr kumimoji="0" lang="ko-KR" altLang="en-US" sz="7200" dirty="0">
              <a:solidFill>
                <a:srgbClr val="008000"/>
              </a:solidFill>
              <a:effectLst>
                <a:outerShdw blurRad="38100" dist="38100" dir="2700000" algn="tl">
                  <a:srgbClr val="C0C0C0"/>
                </a:outerShdw>
              </a:effectLst>
              <a:latin typeface="휴먼엑스포" pitchFamily="18" charset="-127"/>
              <a:ea typeface="휴먼엑스포" pitchFamily="18" charset="-127"/>
            </a:endParaRPr>
          </a:p>
          <a:p>
            <a:pPr algn="r" latinLnBrk="0">
              <a:defRPr/>
            </a:pPr>
            <a:r>
              <a:rPr lang="ko-KR" altLang="en-US" sz="7200" dirty="0" err="1" smtClean="0">
                <a:solidFill>
                  <a:srgbClr val="008000"/>
                </a:solidFill>
                <a:effectLst>
                  <a:outerShdw blurRad="38100" dist="38100" dir="2700000" algn="tl">
                    <a:srgbClr val="C0C0C0"/>
                  </a:outerShdw>
                </a:effectLst>
                <a:latin typeface="휴먼엑스포" pitchFamily="18" charset="-127"/>
                <a:ea typeface="휴먼엑스포" pitchFamily="18" charset="-127"/>
              </a:rPr>
              <a:t>영성훈련과</a:t>
            </a:r>
            <a:r>
              <a:rPr lang="ko-KR" altLang="en-US" sz="7200" dirty="0" smtClean="0">
                <a:solidFill>
                  <a:srgbClr val="008000"/>
                </a:solidFill>
                <a:effectLst>
                  <a:outerShdw blurRad="38100" dist="38100" dir="2700000" algn="tl">
                    <a:srgbClr val="C0C0C0"/>
                  </a:outerShdw>
                </a:effectLst>
                <a:latin typeface="휴먼엑스포" pitchFamily="18" charset="-127"/>
                <a:ea typeface="휴먼엑스포" pitchFamily="18" charset="-127"/>
              </a:rPr>
              <a:t> 성장</a:t>
            </a:r>
            <a:endParaRPr kumimoji="0" lang="ko-KR" altLang="en-US" sz="7200" dirty="0">
              <a:solidFill>
                <a:srgbClr val="008000"/>
              </a:solidFill>
              <a:effectLst>
                <a:outerShdw blurRad="38100" dist="38100" dir="2700000" algn="tl">
                  <a:srgbClr val="C0C0C0"/>
                </a:outerShdw>
              </a:effectLst>
              <a:latin typeface="휴먼엑스포" pitchFamily="18" charset="-127"/>
              <a:ea typeface="휴먼엑스포" pitchFamily="18" charset="-127"/>
            </a:endParaRPr>
          </a:p>
        </p:txBody>
      </p:sp>
      <p:sp>
        <p:nvSpPr>
          <p:cNvPr id="10"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0" name="제목 1"/>
          <p:cNvSpPr>
            <a:spLocks noGrp="1"/>
          </p:cNvSpPr>
          <p:nvPr>
            <p:ph type="title" idx="4294967295"/>
          </p:nvPr>
        </p:nvSpPr>
        <p:spPr>
          <a:xfrm>
            <a:off x="611560" y="1268760"/>
            <a:ext cx="8246690" cy="5089178"/>
          </a:xfrm>
          <a:solidFill>
            <a:srgbClr val="92D050"/>
          </a:solidFill>
        </p:spPr>
        <p:txBody>
          <a:bodyPr/>
          <a:lstStyle/>
          <a:p>
            <a:pPr algn="l"/>
            <a:r>
              <a:rPr lang="ko-KR" altLang="en-US" sz="2800" b="1" dirty="0" err="1" smtClean="0">
                <a:solidFill>
                  <a:srgbClr val="86041A"/>
                </a:solidFill>
                <a:latin typeface="HY견고딕" pitchFamily="18" charset="-127"/>
                <a:ea typeface="HY견고딕" pitchFamily="18" charset="-127"/>
              </a:rPr>
              <a:t>삼하</a:t>
            </a:r>
            <a:r>
              <a:rPr lang="en-US" altLang="ko-KR" sz="2800" b="1" dirty="0" smtClean="0">
                <a:solidFill>
                  <a:srgbClr val="86041A"/>
                </a:solidFill>
                <a:latin typeface="HY견고딕" pitchFamily="18" charset="-127"/>
                <a:ea typeface="HY견고딕" pitchFamily="18" charset="-127"/>
              </a:rPr>
              <a:t>:1:11-12, 24-27. </a:t>
            </a:r>
            <a:br>
              <a:rPr lang="en-US" altLang="ko-KR" sz="2800" b="1" dirty="0" smtClean="0">
                <a:solidFill>
                  <a:srgbClr val="86041A"/>
                </a:solidFill>
                <a:latin typeface="HY견고딕" pitchFamily="18" charset="-127"/>
                <a:ea typeface="HY견고딕" pitchFamily="18" charset="-127"/>
              </a:rPr>
            </a:br>
            <a:r>
              <a:rPr lang="en-US" altLang="ko-KR" sz="2800" b="1" dirty="0" smtClean="0">
                <a:solidFill>
                  <a:srgbClr val="6C2112"/>
                </a:solidFill>
                <a:latin typeface="HY견고딕" pitchFamily="18" charset="-127"/>
                <a:ea typeface="HY견고딕" pitchFamily="18" charset="-127"/>
              </a:rPr>
              <a:t>1:11-12</a:t>
            </a:r>
            <a:r>
              <a:rPr lang="en-US" altLang="ko-KR" sz="2800" b="1" dirty="0" smtClean="0">
                <a:solidFill>
                  <a:srgbClr val="86041A"/>
                </a:solidFill>
                <a:latin typeface="HY견고딕" pitchFamily="18" charset="-127"/>
                <a:ea typeface="HY견고딕" pitchFamily="18" charset="-127"/>
              </a:rPr>
              <a:t>. </a:t>
            </a:r>
            <a:r>
              <a:rPr lang="ko-KR" altLang="en-US" sz="2800" b="1" dirty="0" smtClean="0">
                <a:latin typeface="HY견고딕" pitchFamily="18" charset="-127"/>
                <a:ea typeface="HY견고딕" pitchFamily="18" charset="-127"/>
              </a:rPr>
              <a:t>이에 다윗이 자기 옷을 잡아 찢으며 함께 있는 모든 사람들도 그리하고 </a:t>
            </a:r>
            <a:r>
              <a:rPr lang="ko-KR" altLang="en-US" sz="2800" b="1" dirty="0" err="1" smtClean="0">
                <a:latin typeface="HY견고딕" pitchFamily="18" charset="-127"/>
                <a:ea typeface="HY견고딕" pitchFamily="18" charset="-127"/>
              </a:rPr>
              <a:t>사울과</a:t>
            </a:r>
            <a:r>
              <a:rPr lang="ko-KR" altLang="en-US" sz="2800" b="1" dirty="0" smtClean="0">
                <a:latin typeface="HY견고딕" pitchFamily="18" charset="-127"/>
                <a:ea typeface="HY견고딕" pitchFamily="18" charset="-127"/>
              </a:rPr>
              <a:t> 그 아들 </a:t>
            </a:r>
            <a:r>
              <a:rPr lang="ko-KR" altLang="en-US" sz="2800" b="1" dirty="0" err="1" smtClean="0">
                <a:latin typeface="HY견고딕" pitchFamily="18" charset="-127"/>
                <a:ea typeface="HY견고딕" pitchFamily="18" charset="-127"/>
              </a:rPr>
              <a:t>요나단과</a:t>
            </a:r>
            <a:r>
              <a:rPr lang="ko-KR" altLang="en-US" sz="2800" b="1" dirty="0" smtClean="0">
                <a:latin typeface="HY견고딕" pitchFamily="18" charset="-127"/>
                <a:ea typeface="HY견고딕" pitchFamily="18" charset="-127"/>
              </a:rPr>
              <a:t> 여호와의 백성과 이스라엘 족속이 칼에 죽음을 인하여 저녁때까지 </a:t>
            </a:r>
            <a:r>
              <a:rPr lang="ko-KR" altLang="en-US" sz="2800" b="1" dirty="0" smtClean="0">
                <a:solidFill>
                  <a:srgbClr val="FF3300"/>
                </a:solidFill>
                <a:latin typeface="HY견고딕" pitchFamily="18" charset="-127"/>
                <a:ea typeface="HY견고딕" pitchFamily="18" charset="-127"/>
              </a:rPr>
              <a:t>슬퍼하여 울며 </a:t>
            </a:r>
            <a:r>
              <a:rPr lang="ko-KR" altLang="en-US" sz="2800" b="1" dirty="0" err="1" smtClean="0">
                <a:solidFill>
                  <a:srgbClr val="FF3300"/>
                </a:solidFill>
                <a:latin typeface="HY견고딕" pitchFamily="18" charset="-127"/>
                <a:ea typeface="HY견고딕" pitchFamily="18" charset="-127"/>
              </a:rPr>
              <a:t>금식하니라</a:t>
            </a:r>
            <a:r>
              <a:rPr lang="en-US" altLang="ko-KR" sz="2800" b="1" dirty="0" smtClean="0">
                <a:solidFill>
                  <a:srgbClr val="FF3300"/>
                </a:solidFill>
                <a:latin typeface="HY견고딕" pitchFamily="18" charset="-127"/>
                <a:ea typeface="HY견고딕" pitchFamily="18" charset="-127"/>
              </a:rPr>
              <a:t>.</a:t>
            </a:r>
            <a:r>
              <a:rPr lang="en-US" altLang="ko-KR" sz="2800" b="1" dirty="0" smtClean="0">
                <a:solidFill>
                  <a:srgbClr val="86041A"/>
                </a:solidFill>
                <a:latin typeface="HY견고딕" pitchFamily="18" charset="-127"/>
                <a:ea typeface="HY견고딕" pitchFamily="18" charset="-127"/>
              </a:rPr>
              <a:t/>
            </a:r>
            <a:br>
              <a:rPr lang="en-US" altLang="ko-KR" sz="2800" b="1" dirty="0" smtClean="0">
                <a:solidFill>
                  <a:srgbClr val="86041A"/>
                </a:solidFill>
                <a:latin typeface="HY견고딕" pitchFamily="18" charset="-127"/>
                <a:ea typeface="HY견고딕" pitchFamily="18" charset="-127"/>
              </a:rPr>
            </a:br>
            <a:r>
              <a:rPr lang="en-US" altLang="ko-KR" sz="2800" b="1" dirty="0" smtClean="0">
                <a:solidFill>
                  <a:srgbClr val="86041A"/>
                </a:solidFill>
                <a:latin typeface="HY견고딕" pitchFamily="18" charset="-127"/>
                <a:ea typeface="HY견고딕" pitchFamily="18" charset="-127"/>
              </a:rPr>
              <a:t>24-27. </a:t>
            </a:r>
            <a:r>
              <a:rPr lang="ko-KR" altLang="en-US" sz="2800" b="1" dirty="0" smtClean="0">
                <a:latin typeface="HY견고딕" pitchFamily="18" charset="-127"/>
                <a:ea typeface="HY견고딕" pitchFamily="18" charset="-127"/>
              </a:rPr>
              <a:t>이스라엘 딸들아 </a:t>
            </a:r>
            <a:r>
              <a:rPr lang="ko-KR" altLang="en-US" sz="2800" b="1" dirty="0" err="1" smtClean="0">
                <a:solidFill>
                  <a:srgbClr val="FF3300"/>
                </a:solidFill>
                <a:latin typeface="HY견고딕" pitchFamily="18" charset="-127"/>
                <a:ea typeface="HY견고딕" pitchFamily="18" charset="-127"/>
              </a:rPr>
              <a:t>사울을</a:t>
            </a:r>
            <a:r>
              <a:rPr lang="ko-KR" altLang="en-US" sz="2800" b="1" dirty="0" smtClean="0">
                <a:solidFill>
                  <a:srgbClr val="FF3300"/>
                </a:solidFill>
                <a:latin typeface="HY견고딕" pitchFamily="18" charset="-127"/>
                <a:ea typeface="HY견고딕" pitchFamily="18" charset="-127"/>
              </a:rPr>
              <a:t> 슬퍼하여 </a:t>
            </a:r>
            <a:r>
              <a:rPr lang="ko-KR" altLang="en-US" sz="2800" b="1" dirty="0" err="1" smtClean="0">
                <a:solidFill>
                  <a:srgbClr val="FF3300"/>
                </a:solidFill>
                <a:latin typeface="HY견고딕" pitchFamily="18" charset="-127"/>
                <a:ea typeface="HY견고딕" pitchFamily="18" charset="-127"/>
              </a:rPr>
              <a:t>울찌어다</a:t>
            </a:r>
            <a:r>
              <a:rPr lang="ko-KR" altLang="en-US" sz="2800" b="1" dirty="0" smtClean="0">
                <a:solidFill>
                  <a:srgbClr val="FF3300"/>
                </a:solidFill>
                <a:latin typeface="HY견고딕" pitchFamily="18" charset="-127"/>
                <a:ea typeface="HY견고딕" pitchFamily="18" charset="-127"/>
              </a:rPr>
              <a:t> 자기 붉은 옷으로 너희에게 화려하게 입혔고 금 노리개를 너희 옷에 채웠도다</a:t>
            </a:r>
            <a:r>
              <a:rPr lang="en-US" altLang="ko-KR" sz="2800" b="1" dirty="0" smtClean="0">
                <a:latin typeface="HY견고딕" pitchFamily="18" charset="-127"/>
                <a:ea typeface="HY견고딕" pitchFamily="18" charset="-127"/>
              </a:rPr>
              <a:t>. </a:t>
            </a:r>
            <a:br>
              <a:rPr lang="en-US" altLang="ko-KR" sz="2800" b="1" dirty="0" smtClean="0">
                <a:latin typeface="HY견고딕" pitchFamily="18" charset="-127"/>
                <a:ea typeface="HY견고딕" pitchFamily="18" charset="-127"/>
              </a:rPr>
            </a:br>
            <a:r>
              <a:rPr lang="ko-KR" altLang="en-US" sz="2800" b="1" dirty="0" smtClean="0">
                <a:latin typeface="HY견고딕" pitchFamily="18" charset="-127"/>
                <a:ea typeface="HY견고딕" pitchFamily="18" charset="-127"/>
              </a:rPr>
              <a:t>오호라 두 용사가 전쟁 중에 엎드려졌도다 </a:t>
            </a:r>
            <a:r>
              <a:rPr lang="ko-KR" altLang="en-US" sz="2800" b="1" dirty="0" err="1" smtClean="0">
                <a:latin typeface="HY견고딕" pitchFamily="18" charset="-127"/>
                <a:ea typeface="HY견고딕" pitchFamily="18" charset="-127"/>
              </a:rPr>
              <a:t>요나단이</a:t>
            </a:r>
            <a:r>
              <a:rPr lang="ko-KR" altLang="en-US" sz="2800" b="1" dirty="0" smtClean="0">
                <a:latin typeface="HY견고딕" pitchFamily="18" charset="-127"/>
                <a:ea typeface="HY견고딕" pitchFamily="18" charset="-127"/>
              </a:rPr>
              <a:t> 너의 산 위에서 죽임을 당하였도다</a:t>
            </a:r>
            <a:r>
              <a:rPr lang="en-US" altLang="ko-KR" sz="2800" b="1" dirty="0" smtClean="0">
                <a:solidFill>
                  <a:srgbClr val="6C2112"/>
                </a:solidFill>
                <a:latin typeface="HY견고딕" pitchFamily="18" charset="-127"/>
                <a:ea typeface="HY견고딕" pitchFamily="18" charset="-127"/>
              </a:rPr>
              <a:t>.</a:t>
            </a:r>
            <a:r>
              <a:rPr lang="en-US" altLang="ko-KR" sz="2800" b="1" dirty="0" smtClean="0">
                <a:latin typeface="HY견고딕" pitchFamily="18" charset="-127"/>
                <a:ea typeface="HY견고딕" pitchFamily="18" charset="-127"/>
              </a:rPr>
              <a:t/>
            </a:r>
            <a:br>
              <a:rPr lang="en-US" altLang="ko-KR" sz="2800" b="1" dirty="0" smtClean="0">
                <a:latin typeface="HY견고딕" pitchFamily="18" charset="-127"/>
                <a:ea typeface="HY견고딕" pitchFamily="18" charset="-127"/>
              </a:rPr>
            </a:br>
            <a:endParaRPr lang="en-US" altLang="ko-KR" sz="3600" b="1" dirty="0" smtClean="0">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0" name="내용 개체 틀 2"/>
          <p:cNvSpPr>
            <a:spLocks noGrp="1"/>
          </p:cNvSpPr>
          <p:nvPr>
            <p:ph idx="4294967295"/>
          </p:nvPr>
        </p:nvSpPr>
        <p:spPr>
          <a:xfrm>
            <a:off x="571500" y="1340768"/>
            <a:ext cx="8358188" cy="5017170"/>
          </a:xfrm>
        </p:spPr>
        <p:txBody>
          <a:bodyPr/>
          <a:lstStyle/>
          <a:p>
            <a:pPr>
              <a:buFont typeface="Arial" charset="0"/>
              <a:buNone/>
            </a:pPr>
            <a:r>
              <a:rPr lang="en-US" altLang="ko-KR" dirty="0" smtClean="0">
                <a:solidFill>
                  <a:srgbClr val="FF0000"/>
                </a:solidFill>
                <a:latin typeface="HY견고딕" pitchFamily="18" charset="-127"/>
                <a:ea typeface="HY견고딕" pitchFamily="18" charset="-127"/>
              </a:rPr>
              <a:t>8</a:t>
            </a:r>
            <a:r>
              <a:rPr lang="en-US" altLang="ko-KR" b="1" dirty="0" smtClean="0">
                <a:solidFill>
                  <a:srgbClr val="FF0000"/>
                </a:solidFill>
                <a:latin typeface="HY견고딕" pitchFamily="18" charset="-127"/>
                <a:ea typeface="HY견고딕" pitchFamily="18" charset="-127"/>
              </a:rPr>
              <a:t>. </a:t>
            </a:r>
            <a:r>
              <a:rPr lang="ko-KR" altLang="en-US" b="1" dirty="0" smtClean="0">
                <a:solidFill>
                  <a:srgbClr val="FF0000"/>
                </a:solidFill>
                <a:latin typeface="HY견고딕" pitchFamily="18" charset="-127"/>
                <a:ea typeface="HY견고딕" pitchFamily="18" charset="-127"/>
              </a:rPr>
              <a:t>원수 </a:t>
            </a:r>
            <a:r>
              <a:rPr lang="ko-KR" altLang="en-US" dirty="0" smtClean="0">
                <a:solidFill>
                  <a:srgbClr val="FF0000"/>
                </a:solidFill>
                <a:latin typeface="HY견고딕" pitchFamily="18" charset="-127"/>
                <a:ea typeface="HY견고딕" pitchFamily="18" charset="-127"/>
              </a:rPr>
              <a:t>애도가</a:t>
            </a:r>
            <a:r>
              <a:rPr lang="ko-KR" altLang="en-US" b="1" dirty="0" smtClean="0">
                <a:solidFill>
                  <a:srgbClr val="FF0000"/>
                </a:solidFill>
                <a:latin typeface="HY견고딕" pitchFamily="18" charset="-127"/>
                <a:ea typeface="HY견고딕" pitchFamily="18" charset="-127"/>
              </a:rPr>
              <a:t> 자기 </a:t>
            </a:r>
            <a:r>
              <a:rPr lang="ko-KR" altLang="en-US" u="sng" dirty="0" smtClean="0">
                <a:solidFill>
                  <a:srgbClr val="0033CC"/>
                </a:solidFill>
                <a:latin typeface="HY견고딕" pitchFamily="18" charset="-127"/>
                <a:ea typeface="HY견고딕" pitchFamily="18" charset="-127"/>
              </a:rPr>
              <a:t>축복</a:t>
            </a:r>
            <a:r>
              <a:rPr lang="ko-KR" altLang="en-US" b="1" dirty="0" smtClean="0">
                <a:solidFill>
                  <a:srgbClr val="FF0000"/>
                </a:solidFill>
                <a:latin typeface="HY견고딕" pitchFamily="18" charset="-127"/>
                <a:ea typeface="HY견고딕" pitchFamily="18" charset="-127"/>
              </a:rPr>
              <a:t>이다</a:t>
            </a:r>
            <a:r>
              <a:rPr lang="en-US" altLang="ko-KR" b="1" dirty="0" smtClean="0">
                <a:solidFill>
                  <a:srgbClr val="FF0000"/>
                </a:solidFill>
                <a:latin typeface="HY견고딕" pitchFamily="18" charset="-127"/>
                <a:ea typeface="HY견고딕" pitchFamily="18" charset="-127"/>
              </a:rPr>
              <a:t>.(</a:t>
            </a:r>
            <a:r>
              <a:rPr lang="ko-KR" altLang="en-US" b="1" dirty="0" err="1" smtClean="0">
                <a:solidFill>
                  <a:srgbClr val="FF0000"/>
                </a:solidFill>
                <a:latin typeface="HY견고딕" pitchFamily="18" charset="-127"/>
                <a:ea typeface="HY견고딕" pitchFamily="18" charset="-127"/>
              </a:rPr>
              <a:t>삼하</a:t>
            </a:r>
            <a:r>
              <a:rPr lang="ko-KR" altLang="en-US" b="1" dirty="0" smtClean="0">
                <a:solidFill>
                  <a:srgbClr val="FF0000"/>
                </a:solidFill>
                <a:latin typeface="HY견고딕" pitchFamily="18" charset="-127"/>
                <a:ea typeface="HY견고딕" pitchFamily="18" charset="-127"/>
              </a:rPr>
              <a:t> </a:t>
            </a:r>
            <a:r>
              <a:rPr lang="en-US" altLang="ko-KR" b="1" dirty="0" smtClean="0">
                <a:solidFill>
                  <a:srgbClr val="FF0000"/>
                </a:solidFill>
                <a:latin typeface="HY견고딕" pitchFamily="18" charset="-127"/>
                <a:ea typeface="HY견고딕" pitchFamily="18" charset="-127"/>
              </a:rPr>
              <a:t>1:24-27) </a:t>
            </a:r>
          </a:p>
          <a:p>
            <a:pPr>
              <a:buFont typeface="Arial" charset="0"/>
              <a:buNone/>
            </a:pPr>
            <a:r>
              <a:rPr lang="en-US" altLang="ko-KR" b="1" dirty="0" smtClean="0">
                <a:solidFill>
                  <a:srgbClr val="0A6E02"/>
                </a:solidFill>
                <a:latin typeface="HY견고딕" pitchFamily="18" charset="-127"/>
                <a:ea typeface="HY견고딕" pitchFamily="18" charset="-127"/>
              </a:rPr>
              <a:t>  </a:t>
            </a:r>
          </a:p>
          <a:p>
            <a:pPr>
              <a:buFont typeface="Arial" charset="0"/>
              <a:buNone/>
            </a:pPr>
            <a:r>
              <a:rPr lang="ko-KR" altLang="en-US" b="1" dirty="0" smtClean="0">
                <a:solidFill>
                  <a:srgbClr val="0A6E02"/>
                </a:solidFill>
                <a:latin typeface="HY견고딕" pitchFamily="18" charset="-127"/>
                <a:ea typeface="HY견고딕" pitchFamily="18" charset="-127"/>
              </a:rPr>
              <a:t>  다윗은  두 용사의</a:t>
            </a:r>
            <a:endParaRPr lang="en-US" altLang="ko-KR" b="1" dirty="0" smtClean="0">
              <a:solidFill>
                <a:srgbClr val="0A6E02"/>
              </a:solidFill>
              <a:latin typeface="HY견고딕" pitchFamily="18" charset="-127"/>
              <a:ea typeface="HY견고딕" pitchFamily="18" charset="-127"/>
            </a:endParaRPr>
          </a:p>
          <a:p>
            <a:pPr>
              <a:buFont typeface="Arial" charset="0"/>
              <a:buNone/>
            </a:pPr>
            <a:r>
              <a:rPr lang="en-US" altLang="ko-KR" b="1" dirty="0" smtClean="0">
                <a:solidFill>
                  <a:srgbClr val="0A6E02"/>
                </a:solidFill>
                <a:latin typeface="HY견고딕" pitchFamily="18" charset="-127"/>
                <a:ea typeface="HY견고딕" pitchFamily="18" charset="-127"/>
              </a:rPr>
              <a:t>  (</a:t>
            </a:r>
            <a:r>
              <a:rPr lang="ko-KR" altLang="en-US" b="1" dirty="0" err="1" smtClean="0">
                <a:solidFill>
                  <a:srgbClr val="0A6E02"/>
                </a:solidFill>
                <a:latin typeface="HY견고딕" pitchFamily="18" charset="-127"/>
                <a:ea typeface="HY견고딕" pitchFamily="18" charset="-127"/>
              </a:rPr>
              <a:t>요나단과</a:t>
            </a:r>
            <a:r>
              <a:rPr lang="ko-KR" altLang="en-US" b="1" dirty="0" smtClean="0">
                <a:solidFill>
                  <a:srgbClr val="0A6E02"/>
                </a:solidFill>
                <a:latin typeface="HY견고딕" pitchFamily="18" charset="-127"/>
                <a:ea typeface="HY견고딕" pitchFamily="18" charset="-127"/>
              </a:rPr>
              <a:t> 사울</a:t>
            </a:r>
            <a:r>
              <a:rPr lang="en-US" altLang="ko-KR" b="1" dirty="0" smtClean="0">
                <a:solidFill>
                  <a:srgbClr val="0A6E02"/>
                </a:solidFill>
                <a:latin typeface="HY견고딕" pitchFamily="18" charset="-127"/>
                <a:ea typeface="HY견고딕" pitchFamily="18" charset="-127"/>
              </a:rPr>
              <a:t>)</a:t>
            </a:r>
            <a:r>
              <a:rPr lang="ko-KR" altLang="en-US" b="1" dirty="0" smtClean="0">
                <a:solidFill>
                  <a:srgbClr val="0A6E02"/>
                </a:solidFill>
                <a:latin typeface="HY견고딕" pitchFamily="18" charset="-127"/>
                <a:ea typeface="HY견고딕" pitchFamily="18" charset="-127"/>
              </a:rPr>
              <a:t> </a:t>
            </a:r>
            <a:endParaRPr lang="en-US" altLang="ko-KR" b="1" dirty="0" smtClean="0">
              <a:solidFill>
                <a:srgbClr val="0A6E02"/>
              </a:solidFill>
              <a:latin typeface="HY견고딕" pitchFamily="18" charset="-127"/>
              <a:ea typeface="HY견고딕" pitchFamily="18" charset="-127"/>
            </a:endParaRPr>
          </a:p>
          <a:p>
            <a:pPr>
              <a:buFont typeface="Arial" charset="0"/>
              <a:buNone/>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죽음을 슬퍼하고</a:t>
            </a:r>
            <a:endParaRPr lang="en-US" altLang="ko-KR" b="1" dirty="0" smtClean="0">
              <a:solidFill>
                <a:srgbClr val="0A6E02"/>
              </a:solidFill>
              <a:latin typeface="HY견고딕" pitchFamily="18" charset="-127"/>
              <a:ea typeface="HY견고딕" pitchFamily="18" charset="-127"/>
            </a:endParaRPr>
          </a:p>
          <a:p>
            <a:pPr>
              <a:buFont typeface="Arial" charset="0"/>
              <a:buNone/>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그들의 </a:t>
            </a:r>
            <a:endParaRPr lang="en-US" altLang="ko-KR" b="1" dirty="0" smtClean="0">
              <a:solidFill>
                <a:srgbClr val="0A6E02"/>
              </a:solidFill>
              <a:latin typeface="HY견고딕" pitchFamily="18" charset="-127"/>
              <a:ea typeface="HY견고딕" pitchFamily="18" charset="-127"/>
            </a:endParaRPr>
          </a:p>
          <a:p>
            <a:pPr>
              <a:buFont typeface="Arial" charset="0"/>
              <a:buNone/>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아름다운 </a:t>
            </a:r>
          </a:p>
          <a:p>
            <a:pPr>
              <a:buFont typeface="Arial" charset="0"/>
              <a:buNone/>
            </a:pPr>
            <a:r>
              <a:rPr lang="ko-KR" altLang="en-US" b="1" dirty="0" smtClean="0">
                <a:solidFill>
                  <a:srgbClr val="0A6E02"/>
                </a:solidFill>
                <a:latin typeface="HY견고딕" pitchFamily="18" charset="-127"/>
                <a:ea typeface="HY견고딕" pitchFamily="18" charset="-127"/>
              </a:rPr>
              <a:t>  죽음을 축복</a:t>
            </a:r>
            <a:r>
              <a:rPr lang="en-US" altLang="ko-KR" dirty="0" smtClean="0">
                <a:solidFill>
                  <a:srgbClr val="0A6E02"/>
                </a:solidFill>
                <a:latin typeface="HY견고딕" pitchFamily="18" charset="-127"/>
                <a:ea typeface="HY견고딕" pitchFamily="18" charset="-127"/>
              </a:rPr>
              <a:t>(</a:t>
            </a:r>
            <a:r>
              <a:rPr lang="ko-KR" altLang="en-US" dirty="0" smtClean="0">
                <a:solidFill>
                  <a:srgbClr val="0A6E02"/>
                </a:solidFill>
                <a:latin typeface="HY견고딕" pitchFamily="18" charset="-127"/>
                <a:ea typeface="HY견고딕" pitchFamily="18" charset="-127"/>
              </a:rPr>
              <a:t>애도</a:t>
            </a:r>
            <a:r>
              <a:rPr lang="en-US" altLang="ko-KR" dirty="0" smtClean="0">
                <a:solidFill>
                  <a:srgbClr val="0A6E02"/>
                </a:solidFill>
                <a:latin typeface="HY견고딕" pitchFamily="18" charset="-127"/>
                <a:ea typeface="HY견고딕" pitchFamily="18" charset="-127"/>
              </a:rPr>
              <a:t>)</a:t>
            </a:r>
            <a:r>
              <a:rPr lang="ko-KR" altLang="en-US" b="1" dirty="0" smtClean="0">
                <a:solidFill>
                  <a:srgbClr val="0A6E02"/>
                </a:solidFill>
                <a:latin typeface="HY견고딕" pitchFamily="18" charset="-127"/>
                <a:ea typeface="HY견고딕" pitchFamily="18" charset="-127"/>
              </a:rPr>
              <a:t>함     </a:t>
            </a:r>
            <a:endParaRPr lang="en-US" altLang="ko-KR" b="1" dirty="0" smtClean="0">
              <a:solidFill>
                <a:srgbClr val="0A6E02"/>
              </a:solidFill>
              <a:latin typeface="HY견고딕" pitchFamily="18" charset="-127"/>
              <a:ea typeface="HY견고딕" pitchFamily="18" charset="-127"/>
            </a:endParaRPr>
          </a:p>
          <a:p>
            <a:pPr>
              <a:buFont typeface="Arial" charset="0"/>
              <a:buNone/>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 </a:t>
            </a:r>
            <a:endParaRPr lang="en-US" altLang="ko-KR" dirty="0" smtClean="0">
              <a:solidFill>
                <a:srgbClr val="0A6E02"/>
              </a:solidFill>
              <a:latin typeface="HY견고딕" pitchFamily="18" charset="-127"/>
              <a:ea typeface="HY견고딕" pitchFamily="18" charset="-127"/>
            </a:endParaRPr>
          </a:p>
          <a:p>
            <a:pPr>
              <a:buFont typeface="Arial" charset="0"/>
              <a:buNone/>
            </a:pPr>
            <a:r>
              <a:rPr lang="en-US" altLang="ko-KR" b="1" dirty="0" smtClean="0">
                <a:latin typeface="HY견고딕" pitchFamily="18" charset="-127"/>
                <a:ea typeface="HY견고딕" pitchFamily="18" charset="-127"/>
              </a:rPr>
              <a:t>   </a:t>
            </a:r>
          </a:p>
        </p:txBody>
      </p:sp>
      <p:sp>
        <p:nvSpPr>
          <p:cNvPr id="12" name="모서리가 둥근 직사각형 11"/>
          <p:cNvSpPr/>
          <p:nvPr/>
        </p:nvSpPr>
        <p:spPr>
          <a:xfrm>
            <a:off x="5286375" y="2132856"/>
            <a:ext cx="3606105" cy="4104455"/>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Bef>
                <a:spcPct val="20000"/>
              </a:spcBef>
              <a:defRPr/>
            </a:pPr>
            <a:r>
              <a:rPr lang="ko-KR" altLang="en-US" sz="3200" b="1" dirty="0">
                <a:solidFill>
                  <a:srgbClr val="000000"/>
                </a:solidFill>
                <a:latin typeface="HY견고딕" pitchFamily="18" charset="-127"/>
                <a:ea typeface="HY견고딕" pitchFamily="18" charset="-127"/>
                <a:cs typeface="Arial" pitchFamily="34" charset="0"/>
              </a:rPr>
              <a:t>   </a:t>
            </a:r>
            <a:r>
              <a:rPr lang="ko-KR" altLang="en-US" sz="3200" b="1" dirty="0" smtClean="0">
                <a:solidFill>
                  <a:srgbClr val="000000"/>
                </a:solidFill>
                <a:latin typeface="HY견고딕" pitchFamily="18" charset="-127"/>
                <a:ea typeface="HY견고딕" pitchFamily="18" charset="-127"/>
                <a:cs typeface="Arial" pitchFamily="34" charset="0"/>
              </a:rPr>
              <a:t>미운 원수 </a:t>
            </a:r>
            <a:r>
              <a:rPr lang="ko-KR" altLang="en-US" sz="3200" b="1" dirty="0" err="1" smtClean="0">
                <a:solidFill>
                  <a:srgbClr val="000000"/>
                </a:solidFill>
                <a:latin typeface="HY견고딕" pitchFamily="18" charset="-127"/>
                <a:ea typeface="HY견고딕" pitchFamily="18" charset="-127"/>
                <a:cs typeface="Arial" pitchFamily="34" charset="0"/>
              </a:rPr>
              <a:t>사울의</a:t>
            </a:r>
            <a:r>
              <a:rPr lang="ko-KR" altLang="en-US" sz="3200" b="1" dirty="0" smtClean="0">
                <a:solidFill>
                  <a:srgbClr val="000000"/>
                </a:solidFill>
                <a:latin typeface="HY견고딕" pitchFamily="18" charset="-127"/>
                <a:ea typeface="HY견고딕" pitchFamily="18" charset="-127"/>
                <a:cs typeface="Arial" pitchFamily="34" charset="0"/>
              </a:rPr>
              <a:t> 죽음을 애도하고</a:t>
            </a:r>
            <a:r>
              <a:rPr lang="en-US" altLang="ko-KR" sz="3200" b="1" dirty="0" smtClean="0">
                <a:solidFill>
                  <a:srgbClr val="000000"/>
                </a:solidFill>
                <a:latin typeface="HY견고딕" pitchFamily="18" charset="-127"/>
                <a:ea typeface="HY견고딕" pitchFamily="18" charset="-127"/>
                <a:cs typeface="Arial" pitchFamily="34" charset="0"/>
              </a:rPr>
              <a:t>,</a:t>
            </a:r>
            <a:r>
              <a:rPr lang="ko-KR" altLang="en-US" sz="3200" b="1" dirty="0" smtClean="0">
                <a:solidFill>
                  <a:srgbClr val="000000"/>
                </a:solidFill>
                <a:latin typeface="HY견고딕" pitchFamily="18" charset="-127"/>
                <a:ea typeface="HY견고딕" pitchFamily="18" charset="-127"/>
                <a:cs typeface="Arial" pitchFamily="34" charset="0"/>
              </a:rPr>
              <a:t> 그의 삶을 축복하는 일이 자기 축복이다</a:t>
            </a:r>
            <a:r>
              <a:rPr lang="en-US" altLang="ko-KR" sz="3200" b="1" dirty="0">
                <a:solidFill>
                  <a:srgbClr val="000000"/>
                </a:solidFill>
                <a:latin typeface="HY견고딕" pitchFamily="18" charset="-127"/>
                <a:ea typeface="HY견고딕" pitchFamily="18" charset="-127"/>
                <a:cs typeface="Arial" pitchFamily="34" charset="0"/>
              </a:rPr>
              <a:t>.</a:t>
            </a:r>
            <a:r>
              <a:rPr lang="ko-KR" altLang="en-US" sz="3200" b="1" dirty="0">
                <a:solidFill>
                  <a:srgbClr val="000000"/>
                </a:solidFill>
                <a:latin typeface="HY견고딕" pitchFamily="18" charset="-127"/>
                <a:ea typeface="HY견고딕" pitchFamily="18" charset="-127"/>
                <a:cs typeface="Arial" pitchFamily="34" charset="0"/>
              </a:rPr>
              <a:t> </a:t>
            </a:r>
            <a:r>
              <a:rPr lang="en-US" altLang="ko-KR" sz="3200" b="1" dirty="0">
                <a:solidFill>
                  <a:srgbClr val="86041A"/>
                </a:solidFill>
                <a:latin typeface="HY견고딕" pitchFamily="18" charset="-127"/>
                <a:ea typeface="HY견고딕" pitchFamily="18" charset="-127"/>
                <a:cs typeface="Arial" pitchFamily="34" charset="0"/>
              </a:rPr>
              <a:t>(</a:t>
            </a:r>
            <a:r>
              <a:rPr lang="ko-KR" altLang="en-US" sz="3200" b="1" dirty="0" smtClean="0">
                <a:solidFill>
                  <a:srgbClr val="86041A"/>
                </a:solidFill>
                <a:latin typeface="HY견고딕" pitchFamily="18" charset="-127"/>
                <a:ea typeface="HY견고딕" pitchFamily="18" charset="-127"/>
                <a:cs typeface="Arial" pitchFamily="34" charset="0"/>
              </a:rPr>
              <a:t>고통 승화</a:t>
            </a:r>
            <a:r>
              <a:rPr lang="en-US" altLang="ko-KR" sz="3200" b="1" dirty="0">
                <a:solidFill>
                  <a:srgbClr val="86041A"/>
                </a:solidFill>
                <a:latin typeface="HY견고딕" pitchFamily="18" charset="-127"/>
                <a:ea typeface="HY견고딕" pitchFamily="18" charset="-127"/>
                <a:cs typeface="Arial" pitchFamily="34" charset="0"/>
              </a:rPr>
              <a:t>/</a:t>
            </a:r>
            <a:r>
              <a:rPr lang="ko-KR" altLang="en-US" sz="3200" b="1" dirty="0" smtClean="0">
                <a:solidFill>
                  <a:srgbClr val="86041A"/>
                </a:solidFill>
                <a:latin typeface="HY견고딕" pitchFamily="18" charset="-127"/>
                <a:ea typeface="HY견고딕" pitchFamily="18" charset="-127"/>
                <a:cs typeface="Arial" pitchFamily="34" charset="0"/>
              </a:rPr>
              <a:t>원수 </a:t>
            </a:r>
            <a:r>
              <a:rPr lang="ko-KR" altLang="en-US" sz="3200" b="1" dirty="0" err="1" smtClean="0">
                <a:solidFill>
                  <a:srgbClr val="86041A"/>
                </a:solidFill>
                <a:latin typeface="HY견고딕" pitchFamily="18" charset="-127"/>
                <a:ea typeface="HY견고딕" pitchFamily="18" charset="-127"/>
                <a:cs typeface="Arial" pitchFamily="34" charset="0"/>
              </a:rPr>
              <a:t>불쌍</a:t>
            </a:r>
            <a:r>
              <a:rPr lang="en-US" altLang="ko-KR" sz="3200" b="1" dirty="0" smtClean="0">
                <a:solidFill>
                  <a:srgbClr val="86041A"/>
                </a:solidFill>
                <a:latin typeface="HY견고딕" pitchFamily="18" charset="-127"/>
                <a:ea typeface="HY견고딕" pitchFamily="18" charset="-127"/>
                <a:cs typeface="Arial" pitchFamily="34" charset="0"/>
              </a:rPr>
              <a:t>/</a:t>
            </a:r>
            <a:r>
              <a:rPr lang="ko-KR" altLang="en-US" sz="3200" b="1" dirty="0" smtClean="0">
                <a:solidFill>
                  <a:srgbClr val="86041A"/>
                </a:solidFill>
                <a:latin typeface="HY견고딕" pitchFamily="18" charset="-127"/>
                <a:ea typeface="HY견고딕" pitchFamily="18" charset="-127"/>
                <a:cs typeface="Arial" pitchFamily="34" charset="0"/>
              </a:rPr>
              <a:t>죽음 </a:t>
            </a:r>
            <a:r>
              <a:rPr lang="ko-KR" altLang="en-US" sz="3200" dirty="0" smtClean="0">
                <a:solidFill>
                  <a:srgbClr val="86041A"/>
                </a:solidFill>
                <a:latin typeface="HY견고딕" pitchFamily="18" charset="-127"/>
                <a:ea typeface="HY견고딕" pitchFamily="18" charset="-127"/>
                <a:cs typeface="Arial" pitchFamily="34" charset="0"/>
              </a:rPr>
              <a:t>애도 </a:t>
            </a:r>
            <a:r>
              <a:rPr lang="en-US" altLang="ko-KR" sz="3200" b="1" dirty="0" smtClean="0">
                <a:solidFill>
                  <a:srgbClr val="86041A"/>
                </a:solidFill>
                <a:latin typeface="HY견고딕" pitchFamily="18" charset="-127"/>
                <a:ea typeface="HY견고딕" pitchFamily="18" charset="-127"/>
                <a:cs typeface="Arial" pitchFamily="34" charset="0"/>
              </a:rPr>
              <a:t>)</a:t>
            </a:r>
            <a:endParaRPr lang="en-US" altLang="ko-KR" sz="3200" b="1" dirty="0">
              <a:solidFill>
                <a:srgbClr val="86041A"/>
              </a:solidFill>
              <a:latin typeface="HY견고딕" pitchFamily="18" charset="-127"/>
              <a:ea typeface="HY견고딕" pitchFamily="18" charset="-127"/>
              <a:cs typeface="Arial" pitchFamily="34" charset="0"/>
            </a:endParaRPr>
          </a:p>
        </p:txBody>
      </p:sp>
      <p:sp>
        <p:nvSpPr>
          <p:cNvPr id="13" name="오른쪽 화살표 12"/>
          <p:cNvSpPr/>
          <p:nvPr/>
        </p:nvSpPr>
        <p:spPr>
          <a:xfrm>
            <a:off x="4075113" y="4000500"/>
            <a:ext cx="857250" cy="7143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sz="1800" b="1">
              <a:solidFill>
                <a:prstClr val="white"/>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
                                        <p:tgtEl>
                                          <p:spTgt spid="13"/>
                                        </p:tgtEl>
                                      </p:cBhvr>
                                    </p:animEffect>
                                    <p:anim calcmode="lin" valueType="num">
                                      <p:cBhvr>
                                        <p:cTn id="8" dur="400" fill="hold"/>
                                        <p:tgtEl>
                                          <p:spTgt spid="13"/>
                                        </p:tgtEl>
                                        <p:attrNameLst>
                                          <p:attrName>ppt_x</p:attrName>
                                        </p:attrNameLst>
                                      </p:cBhvr>
                                      <p:tavLst>
                                        <p:tav tm="0">
                                          <p:val>
                                            <p:strVal val="#ppt_x"/>
                                          </p:val>
                                        </p:tav>
                                        <p:tav tm="100000">
                                          <p:val>
                                            <p:strVal val="#ppt_x"/>
                                          </p:val>
                                        </p:tav>
                                      </p:tavLst>
                                    </p:anim>
                                    <p:anim calcmode="lin" valueType="num">
                                      <p:cBhvr>
                                        <p:cTn id="9" dur="400" fill="hold"/>
                                        <p:tgtEl>
                                          <p:spTgt spid="13"/>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1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1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edge">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0" name="제목 1"/>
          <p:cNvSpPr>
            <a:spLocks noGrp="1"/>
          </p:cNvSpPr>
          <p:nvPr>
            <p:ph type="title" idx="4294967295"/>
          </p:nvPr>
        </p:nvSpPr>
        <p:spPr>
          <a:xfrm>
            <a:off x="611561" y="1095375"/>
            <a:ext cx="8246690" cy="5429250"/>
          </a:xfrm>
          <a:solidFill>
            <a:srgbClr val="92D050"/>
          </a:solidFill>
        </p:spPr>
        <p:txBody>
          <a:bodyPr/>
          <a:lstStyle/>
          <a:p>
            <a:pPr algn="l"/>
            <a:r>
              <a:rPr lang="en-US" altLang="ko-KR" sz="2800" b="1" dirty="0" smtClean="0">
                <a:solidFill>
                  <a:srgbClr val="86041A"/>
                </a:solidFill>
                <a:latin typeface="HY견고딕" pitchFamily="18" charset="-127"/>
                <a:ea typeface="HY견고딕" pitchFamily="18" charset="-127"/>
              </a:rPr>
              <a:t/>
            </a:r>
            <a:br>
              <a:rPr lang="en-US" altLang="ko-KR" sz="2800" b="1" dirty="0" smtClean="0">
                <a:solidFill>
                  <a:srgbClr val="86041A"/>
                </a:solidFill>
                <a:latin typeface="HY견고딕" pitchFamily="18" charset="-127"/>
                <a:ea typeface="HY견고딕" pitchFamily="18" charset="-127"/>
              </a:rPr>
            </a:br>
            <a:r>
              <a:rPr lang="ko-KR" altLang="en-US" sz="2800" b="1" dirty="0" err="1" smtClean="0">
                <a:solidFill>
                  <a:srgbClr val="86041A"/>
                </a:solidFill>
                <a:latin typeface="HY견고딕" pitchFamily="18" charset="-127"/>
                <a:ea typeface="HY견고딕" pitchFamily="18" charset="-127"/>
              </a:rPr>
              <a:t>삼하</a:t>
            </a:r>
            <a:r>
              <a:rPr lang="ko-KR" altLang="en-US" sz="2800" b="1" dirty="0" smtClean="0">
                <a:solidFill>
                  <a:srgbClr val="86041A"/>
                </a:solidFill>
                <a:latin typeface="HY견고딕" pitchFamily="18" charset="-127"/>
                <a:ea typeface="HY견고딕" pitchFamily="18" charset="-127"/>
              </a:rPr>
              <a:t> </a:t>
            </a:r>
            <a:r>
              <a:rPr lang="en-US" altLang="ko-KR" sz="2800" b="1" dirty="0" smtClean="0">
                <a:solidFill>
                  <a:srgbClr val="86041A"/>
                </a:solidFill>
                <a:latin typeface="HY견고딕" pitchFamily="18" charset="-127"/>
                <a:ea typeface="HY견고딕" pitchFamily="18" charset="-127"/>
              </a:rPr>
              <a:t>23:13-17</a:t>
            </a:r>
            <a:r>
              <a:rPr lang="en-US" altLang="ko-KR" sz="2800" b="1" dirty="0" smtClean="0">
                <a:latin typeface="HY견고딕" pitchFamily="18" charset="-127"/>
                <a:ea typeface="HY견고딕" pitchFamily="18" charset="-127"/>
              </a:rPr>
              <a:t/>
            </a:r>
            <a:br>
              <a:rPr lang="en-US" altLang="ko-KR" sz="2800" b="1" dirty="0" smtClean="0">
                <a:latin typeface="HY견고딕" pitchFamily="18" charset="-127"/>
                <a:ea typeface="HY견고딕" pitchFamily="18" charset="-127"/>
              </a:rPr>
            </a:br>
            <a:r>
              <a:rPr lang="en-US" altLang="ko-KR" sz="2800" b="1" dirty="0" smtClean="0">
                <a:latin typeface="HY견고딕" pitchFamily="18" charset="-127"/>
                <a:ea typeface="HY견고딕" pitchFamily="18" charset="-127"/>
              </a:rPr>
              <a:t>13-14 </a:t>
            </a:r>
            <a:r>
              <a:rPr lang="ko-KR" altLang="en-US" sz="2800" b="1" dirty="0" smtClean="0">
                <a:latin typeface="HY견고딕" pitchFamily="18" charset="-127"/>
                <a:ea typeface="HY견고딕" pitchFamily="18" charset="-127"/>
              </a:rPr>
              <a:t>또 삼십 두목 중 세 사람이 곡식 벨 때에 </a:t>
            </a:r>
            <a:r>
              <a:rPr lang="ko-KR" altLang="en-US" sz="2800" b="1" dirty="0" err="1" smtClean="0">
                <a:latin typeface="HY견고딕" pitchFamily="18" charset="-127"/>
                <a:ea typeface="HY견고딕" pitchFamily="18" charset="-127"/>
              </a:rPr>
              <a:t>아둘람</a:t>
            </a:r>
            <a:r>
              <a:rPr lang="ko-KR" altLang="en-US" sz="2800" b="1" dirty="0" smtClean="0">
                <a:latin typeface="HY견고딕" pitchFamily="18" charset="-127"/>
                <a:ea typeface="HY견고딕" pitchFamily="18" charset="-127"/>
              </a:rPr>
              <a:t> 굴에 이르러 다윗에게 나아 갔는데 때에 </a:t>
            </a:r>
            <a:r>
              <a:rPr lang="ko-KR" altLang="en-US" sz="2800" b="1" dirty="0" err="1" smtClean="0">
                <a:latin typeface="HY견고딕" pitchFamily="18" charset="-127"/>
                <a:ea typeface="HY견고딕" pitchFamily="18" charset="-127"/>
              </a:rPr>
              <a:t>불레셋</a:t>
            </a:r>
            <a:r>
              <a:rPr lang="ko-KR" altLang="en-US" sz="2800" b="1" dirty="0" smtClean="0">
                <a:latin typeface="HY견고딕" pitchFamily="18" charset="-127"/>
                <a:ea typeface="HY견고딕" pitchFamily="18" charset="-127"/>
              </a:rPr>
              <a:t> 사람의 떼가 </a:t>
            </a:r>
            <a:r>
              <a:rPr lang="ko-KR" altLang="en-US" sz="2800" b="1" dirty="0" err="1" smtClean="0">
                <a:latin typeface="HY견고딕" pitchFamily="18" charset="-127"/>
                <a:ea typeface="HY견고딕" pitchFamily="18" charset="-127"/>
              </a:rPr>
              <a:t>르바임</a:t>
            </a:r>
            <a:r>
              <a:rPr lang="ko-KR" altLang="en-US" sz="2800" b="1" dirty="0" smtClean="0">
                <a:latin typeface="HY견고딕" pitchFamily="18" charset="-127"/>
                <a:ea typeface="HY견고딕" pitchFamily="18" charset="-127"/>
              </a:rPr>
              <a:t> 골짜기에 진쳤더라 그때에 다윗은 산성에 있고 </a:t>
            </a:r>
            <a:r>
              <a:rPr lang="ko-KR" altLang="en-US" sz="2800" b="1" dirty="0" err="1" smtClean="0">
                <a:latin typeface="HY견고딕" pitchFamily="18" charset="-127"/>
                <a:ea typeface="HY견고딕" pitchFamily="18" charset="-127"/>
              </a:rPr>
              <a:t>블레셋</a:t>
            </a:r>
            <a:r>
              <a:rPr lang="ko-KR" altLang="en-US" sz="2800" b="1" dirty="0" smtClean="0">
                <a:latin typeface="HY견고딕" pitchFamily="18" charset="-127"/>
                <a:ea typeface="HY견고딕" pitchFamily="18" charset="-127"/>
              </a:rPr>
              <a:t> 사람의 영채는 베들레헴에 있는지라</a:t>
            </a:r>
            <a:r>
              <a:rPr lang="en-US" altLang="ko-KR" sz="2800" b="1" dirty="0" smtClean="0">
                <a:latin typeface="HY견고딕" pitchFamily="18" charset="-127"/>
                <a:ea typeface="HY견고딕" pitchFamily="18" charset="-127"/>
              </a:rPr>
              <a:t/>
            </a:r>
            <a:br>
              <a:rPr lang="en-US" altLang="ko-KR" sz="2800" b="1" dirty="0" smtClean="0">
                <a:latin typeface="HY견고딕" pitchFamily="18" charset="-127"/>
                <a:ea typeface="HY견고딕" pitchFamily="18" charset="-127"/>
              </a:rPr>
            </a:br>
            <a:r>
              <a:rPr lang="en-US" altLang="ko-KR" sz="2800" b="1" dirty="0" smtClean="0">
                <a:solidFill>
                  <a:srgbClr val="002060"/>
                </a:solidFill>
                <a:latin typeface="HY견고딕" pitchFamily="18" charset="-127"/>
                <a:ea typeface="HY견고딕" pitchFamily="18" charset="-127"/>
              </a:rPr>
              <a:t>15-16. </a:t>
            </a:r>
            <a:r>
              <a:rPr lang="ko-KR" altLang="en-US" sz="2800" b="1" dirty="0" smtClean="0">
                <a:solidFill>
                  <a:srgbClr val="002060"/>
                </a:solidFill>
                <a:latin typeface="HY견고딕" pitchFamily="18" charset="-127"/>
                <a:ea typeface="HY견고딕" pitchFamily="18" charset="-127"/>
              </a:rPr>
              <a:t>다윗이 사모하여 가로되 베들레헴 성문 곁 우물물을 누가 나로 마시게 할꼬 하매 세 용사가 </a:t>
            </a:r>
            <a:r>
              <a:rPr lang="ko-KR" altLang="en-US" sz="2800" b="1" dirty="0" err="1" smtClean="0">
                <a:solidFill>
                  <a:srgbClr val="002060"/>
                </a:solidFill>
                <a:latin typeface="HY견고딕" pitchFamily="18" charset="-127"/>
                <a:ea typeface="HY견고딕" pitchFamily="18" charset="-127"/>
              </a:rPr>
              <a:t>블레셋</a:t>
            </a:r>
            <a:r>
              <a:rPr lang="ko-KR" altLang="en-US" sz="2800" b="1" dirty="0" smtClean="0">
                <a:solidFill>
                  <a:srgbClr val="002060"/>
                </a:solidFill>
                <a:latin typeface="HY견고딕" pitchFamily="18" charset="-127"/>
                <a:ea typeface="HY견고딕" pitchFamily="18" charset="-127"/>
              </a:rPr>
              <a:t> 사람의 </a:t>
            </a:r>
            <a:r>
              <a:rPr lang="ko-KR" altLang="en-US" sz="2800" b="1" dirty="0" smtClean="0">
                <a:solidFill>
                  <a:srgbClr val="FF0000"/>
                </a:solidFill>
                <a:latin typeface="HY견고딕" pitchFamily="18" charset="-127"/>
                <a:ea typeface="HY견고딕" pitchFamily="18" charset="-127"/>
              </a:rPr>
              <a:t>군대를 충돌하고 지나가서 </a:t>
            </a:r>
            <a:r>
              <a:rPr lang="ko-KR" altLang="en-US" sz="2800" b="1" dirty="0" smtClean="0">
                <a:solidFill>
                  <a:srgbClr val="002060"/>
                </a:solidFill>
                <a:latin typeface="HY견고딕" pitchFamily="18" charset="-127"/>
                <a:ea typeface="HY견고딕" pitchFamily="18" charset="-127"/>
              </a:rPr>
              <a:t>베들레헴 성문 곁 우물물을 길어 가지고 다윗에게로 왔으나 </a:t>
            </a:r>
            <a:r>
              <a:rPr lang="ko-KR" altLang="en-US" sz="2800" b="1" u="sng" dirty="0" smtClean="0">
                <a:solidFill>
                  <a:srgbClr val="FF0000"/>
                </a:solidFill>
                <a:latin typeface="HY견고딕" pitchFamily="18" charset="-127"/>
                <a:ea typeface="HY견고딕" pitchFamily="18" charset="-127"/>
              </a:rPr>
              <a:t>다윗이 마시기를 기뻐 아니하고 그 물을 </a:t>
            </a:r>
            <a:r>
              <a:rPr lang="ko-KR" altLang="en-US" sz="2800" b="1" u="sng" dirty="0" err="1" smtClean="0">
                <a:solidFill>
                  <a:srgbClr val="FF0000"/>
                </a:solidFill>
                <a:latin typeface="HY견고딕" pitchFamily="18" charset="-127"/>
                <a:ea typeface="HY견고딕" pitchFamily="18" charset="-127"/>
              </a:rPr>
              <a:t>여호와깨</a:t>
            </a:r>
            <a:r>
              <a:rPr lang="ko-KR" altLang="en-US" sz="2800" b="1" u="sng" dirty="0" smtClean="0">
                <a:solidFill>
                  <a:srgbClr val="FF0000"/>
                </a:solidFill>
                <a:latin typeface="HY견고딕" pitchFamily="18" charset="-127"/>
                <a:ea typeface="HY견고딕" pitchFamily="18" charset="-127"/>
              </a:rPr>
              <a:t> 부어 드리며</a:t>
            </a:r>
            <a:r>
              <a:rPr lang="en-US" altLang="ko-KR" sz="2800" b="1" dirty="0" smtClean="0">
                <a:solidFill>
                  <a:srgbClr val="002060"/>
                </a:solidFill>
                <a:latin typeface="HY견고딕" pitchFamily="18" charset="-127"/>
                <a:ea typeface="HY견고딕" pitchFamily="18" charset="-127"/>
              </a:rPr>
              <a:t/>
            </a:r>
            <a:br>
              <a:rPr lang="en-US" altLang="ko-KR" sz="2800" b="1" dirty="0" smtClean="0">
                <a:solidFill>
                  <a:srgbClr val="002060"/>
                </a:solidFill>
                <a:latin typeface="HY견고딕" pitchFamily="18" charset="-127"/>
                <a:ea typeface="HY견고딕" pitchFamily="18" charset="-127"/>
              </a:rPr>
            </a:br>
            <a:endParaRPr lang="en-US" altLang="ko-KR" sz="3600" b="1" dirty="0" smtClean="0">
              <a:solidFill>
                <a:srgbClr val="002060"/>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0" name="내용 개체 틀 2"/>
          <p:cNvSpPr>
            <a:spLocks noGrp="1"/>
          </p:cNvSpPr>
          <p:nvPr>
            <p:ph idx="4294967295"/>
          </p:nvPr>
        </p:nvSpPr>
        <p:spPr>
          <a:xfrm>
            <a:off x="533400" y="1340768"/>
            <a:ext cx="8396288" cy="4983832"/>
          </a:xfrm>
        </p:spPr>
        <p:txBody>
          <a:bodyPr/>
          <a:lstStyle/>
          <a:p>
            <a:pPr>
              <a:buFont typeface="Arial" charset="0"/>
              <a:buNone/>
            </a:pPr>
            <a:r>
              <a:rPr lang="en-US" altLang="ko-KR" dirty="0" smtClean="0">
                <a:solidFill>
                  <a:srgbClr val="FF0000"/>
                </a:solidFill>
                <a:latin typeface="HY견고딕" pitchFamily="18" charset="-127"/>
                <a:ea typeface="HY견고딕" pitchFamily="18" charset="-127"/>
              </a:rPr>
              <a:t>9</a:t>
            </a:r>
            <a:r>
              <a:rPr lang="en-US" altLang="ko-KR" b="1" dirty="0" smtClean="0">
                <a:solidFill>
                  <a:srgbClr val="FF0000"/>
                </a:solidFill>
                <a:latin typeface="HY견고딕" pitchFamily="18" charset="-127"/>
                <a:ea typeface="HY견고딕" pitchFamily="18" charset="-127"/>
              </a:rPr>
              <a:t>. </a:t>
            </a:r>
            <a:r>
              <a:rPr lang="ko-KR" altLang="en-US" u="sng" dirty="0" smtClean="0">
                <a:solidFill>
                  <a:srgbClr val="0033CC"/>
                </a:solidFill>
                <a:latin typeface="HY견고딕" pitchFamily="18" charset="-127"/>
                <a:ea typeface="HY견고딕" pitchFamily="18" charset="-127"/>
              </a:rPr>
              <a:t>물</a:t>
            </a:r>
            <a:r>
              <a:rPr lang="ko-KR" altLang="en-US" dirty="0" smtClean="0">
                <a:solidFill>
                  <a:srgbClr val="FF0000"/>
                </a:solidFill>
                <a:latin typeface="HY견고딕" pitchFamily="18" charset="-127"/>
                <a:ea typeface="HY견고딕" pitchFamily="18" charset="-127"/>
              </a:rPr>
              <a:t>을 여호와께 부어드려라</a:t>
            </a:r>
            <a:r>
              <a:rPr lang="en-US" altLang="ko-KR" b="1" dirty="0" smtClean="0">
                <a:solidFill>
                  <a:srgbClr val="FF0000"/>
                </a:solidFill>
                <a:latin typeface="HY견고딕" pitchFamily="18" charset="-127"/>
                <a:ea typeface="HY견고딕" pitchFamily="18" charset="-127"/>
              </a:rPr>
              <a:t>(</a:t>
            </a:r>
            <a:r>
              <a:rPr lang="ko-KR" altLang="en-US" b="1" dirty="0" err="1" smtClean="0">
                <a:solidFill>
                  <a:srgbClr val="FF0000"/>
                </a:solidFill>
                <a:latin typeface="HY견고딕" pitchFamily="18" charset="-127"/>
                <a:ea typeface="HY견고딕" pitchFamily="18" charset="-127"/>
              </a:rPr>
              <a:t>삼하</a:t>
            </a:r>
            <a:r>
              <a:rPr lang="ko-KR" altLang="en-US" b="1" dirty="0" smtClean="0">
                <a:solidFill>
                  <a:srgbClr val="FF0000"/>
                </a:solidFill>
                <a:latin typeface="HY견고딕" pitchFamily="18" charset="-127"/>
                <a:ea typeface="HY견고딕" pitchFamily="18" charset="-127"/>
              </a:rPr>
              <a:t> </a:t>
            </a:r>
            <a:r>
              <a:rPr lang="en-US" altLang="ko-KR" b="1" dirty="0" smtClean="0">
                <a:solidFill>
                  <a:srgbClr val="FF0000"/>
                </a:solidFill>
                <a:latin typeface="HY견고딕" pitchFamily="18" charset="-127"/>
                <a:ea typeface="HY견고딕" pitchFamily="18" charset="-127"/>
              </a:rPr>
              <a:t>23:13-17, </a:t>
            </a:r>
            <a:r>
              <a:rPr lang="ko-KR" altLang="en-US" b="1" dirty="0" smtClean="0">
                <a:solidFill>
                  <a:srgbClr val="FF0000"/>
                </a:solidFill>
                <a:latin typeface="HY견고딕" pitchFamily="18" charset="-127"/>
                <a:ea typeface="HY견고딕" pitchFamily="18" charset="-127"/>
              </a:rPr>
              <a:t>역상 </a:t>
            </a:r>
            <a:r>
              <a:rPr lang="en-US" altLang="ko-KR" b="1" dirty="0" smtClean="0">
                <a:solidFill>
                  <a:srgbClr val="FF0000"/>
                </a:solidFill>
                <a:latin typeface="HY견고딕" pitchFamily="18" charset="-127"/>
                <a:ea typeface="HY견고딕" pitchFamily="18" charset="-127"/>
              </a:rPr>
              <a:t>11:10-47) </a:t>
            </a:r>
          </a:p>
          <a:p>
            <a:pPr>
              <a:buFont typeface="Arial" charset="0"/>
              <a:buNone/>
            </a:pPr>
            <a:r>
              <a:rPr lang="en-US" altLang="ko-KR" b="1" dirty="0" smtClean="0">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다윗은 </a:t>
            </a:r>
            <a:r>
              <a:rPr lang="en-US" altLang="ko-KR" b="1" dirty="0" smtClean="0">
                <a:solidFill>
                  <a:srgbClr val="0A6E02"/>
                </a:solidFill>
                <a:latin typeface="HY견고딕" pitchFamily="18" charset="-127"/>
                <a:ea typeface="HY견고딕" pitchFamily="18" charset="-127"/>
              </a:rPr>
              <a:t>3 </a:t>
            </a:r>
            <a:r>
              <a:rPr lang="ko-KR" altLang="en-US" b="1" dirty="0" smtClean="0">
                <a:solidFill>
                  <a:srgbClr val="0A6E02"/>
                </a:solidFill>
                <a:latin typeface="HY견고딕" pitchFamily="18" charset="-127"/>
                <a:ea typeface="HY견고딕" pitchFamily="18" charset="-127"/>
              </a:rPr>
              <a:t>장수들이</a:t>
            </a:r>
            <a:endParaRPr lang="en-US" altLang="ko-KR" b="1" dirty="0" smtClean="0">
              <a:solidFill>
                <a:srgbClr val="0A6E02"/>
              </a:solidFill>
              <a:latin typeface="HY견고딕" pitchFamily="18" charset="-127"/>
              <a:ea typeface="HY견고딕" pitchFamily="18" charset="-127"/>
            </a:endParaRPr>
          </a:p>
          <a:p>
            <a:pPr>
              <a:buFont typeface="Arial" charset="0"/>
              <a:buNone/>
            </a:pPr>
            <a:r>
              <a:rPr lang="en-US" altLang="ko-KR" b="1" dirty="0" smtClean="0">
                <a:solidFill>
                  <a:srgbClr val="0A6E02"/>
                </a:solidFill>
                <a:latin typeface="HY견고딕" pitchFamily="18" charset="-127"/>
                <a:ea typeface="HY견고딕" pitchFamily="18" charset="-127"/>
              </a:rPr>
              <a:t>  </a:t>
            </a:r>
            <a:r>
              <a:rPr lang="ko-KR" altLang="en-US" b="1" dirty="0" err="1" smtClean="0">
                <a:solidFill>
                  <a:srgbClr val="0A6E02"/>
                </a:solidFill>
                <a:latin typeface="HY견고딕" pitchFamily="18" charset="-127"/>
                <a:ea typeface="HY견고딕" pitchFamily="18" charset="-127"/>
              </a:rPr>
              <a:t>블레셋</a:t>
            </a:r>
            <a:r>
              <a:rPr lang="ko-KR" altLang="en-US" b="1" dirty="0" smtClean="0">
                <a:solidFill>
                  <a:srgbClr val="0A6E02"/>
                </a:solidFill>
                <a:latin typeface="HY견고딕" pitchFamily="18" charset="-127"/>
                <a:ea typeface="HY견고딕" pitchFamily="18" charset="-127"/>
              </a:rPr>
              <a:t> 진영에 </a:t>
            </a:r>
            <a:endParaRPr lang="en-US" altLang="ko-KR" b="1" dirty="0" smtClean="0">
              <a:solidFill>
                <a:srgbClr val="0A6E02"/>
              </a:solidFill>
              <a:latin typeface="HY견고딕" pitchFamily="18" charset="-127"/>
              <a:ea typeface="HY견고딕" pitchFamily="18" charset="-127"/>
            </a:endParaRPr>
          </a:p>
          <a:p>
            <a:pPr>
              <a:buFont typeface="Arial" charset="0"/>
              <a:buNone/>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들어가서</a:t>
            </a:r>
          </a:p>
          <a:p>
            <a:pPr>
              <a:buFont typeface="Arial" charset="0"/>
              <a:buNone/>
            </a:pPr>
            <a:r>
              <a:rPr lang="ko-KR" altLang="en-US" b="1" dirty="0" smtClean="0">
                <a:solidFill>
                  <a:srgbClr val="0A6E02"/>
                </a:solidFill>
                <a:latin typeface="HY견고딕" pitchFamily="18" charset="-127"/>
                <a:ea typeface="HY견고딕" pitchFamily="18" charset="-127"/>
              </a:rPr>
              <a:t>  생명을 </a:t>
            </a:r>
            <a:r>
              <a:rPr lang="ko-KR" altLang="en-US" b="1" dirty="0" err="1" smtClean="0">
                <a:solidFill>
                  <a:srgbClr val="0A6E02"/>
                </a:solidFill>
                <a:latin typeface="HY견고딕" pitchFamily="18" charset="-127"/>
                <a:ea typeface="HY견고딕" pitchFamily="18" charset="-127"/>
              </a:rPr>
              <a:t>무릅</a:t>
            </a:r>
            <a:r>
              <a:rPr lang="ko-KR" altLang="en-US" b="1" dirty="0" smtClean="0">
                <a:solidFill>
                  <a:srgbClr val="0A6E02"/>
                </a:solidFill>
                <a:latin typeface="HY견고딕" pitchFamily="18" charset="-127"/>
                <a:ea typeface="HY견고딕" pitchFamily="18" charset="-127"/>
              </a:rPr>
              <a:t/>
            </a:r>
            <a:br>
              <a:rPr lang="ko-KR" altLang="en-US" b="1" dirty="0" smtClean="0">
                <a:solidFill>
                  <a:srgbClr val="0A6E02"/>
                </a:solidFill>
                <a:latin typeface="HY견고딕" pitchFamily="18" charset="-127"/>
                <a:ea typeface="HY견고딕" pitchFamily="18" charset="-127"/>
              </a:rPr>
            </a:br>
            <a:r>
              <a:rPr lang="ko-KR" altLang="en-US" b="1" dirty="0" smtClean="0">
                <a:solidFill>
                  <a:srgbClr val="0A6E02"/>
                </a:solidFill>
                <a:latin typeface="HY견고딕" pitchFamily="18" charset="-127"/>
                <a:ea typeface="HY견고딕" pitchFamily="18" charset="-127"/>
              </a:rPr>
              <a:t>쓰고 떠온 물을 </a:t>
            </a:r>
            <a:endParaRPr lang="en-US" altLang="ko-KR" b="1" dirty="0" smtClean="0">
              <a:solidFill>
                <a:srgbClr val="0A6E02"/>
              </a:solidFill>
              <a:latin typeface="HY견고딕" pitchFamily="18" charset="-127"/>
              <a:ea typeface="HY견고딕" pitchFamily="18" charset="-127"/>
            </a:endParaRPr>
          </a:p>
          <a:p>
            <a:pPr>
              <a:buFont typeface="Arial" charset="0"/>
              <a:buNone/>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하나님께     </a:t>
            </a:r>
            <a:endParaRPr lang="en-US" altLang="ko-KR" b="1" dirty="0" smtClean="0">
              <a:solidFill>
                <a:srgbClr val="0A6E02"/>
              </a:solidFill>
              <a:latin typeface="HY견고딕" pitchFamily="18" charset="-127"/>
              <a:ea typeface="HY견고딕" pitchFamily="18" charset="-127"/>
            </a:endParaRPr>
          </a:p>
          <a:p>
            <a:pPr>
              <a:buFont typeface="Arial" charset="0"/>
              <a:buNone/>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 부어드림</a:t>
            </a:r>
            <a:endParaRPr lang="en-US" altLang="ko-KR" dirty="0" smtClean="0">
              <a:solidFill>
                <a:srgbClr val="0A6E02"/>
              </a:solidFill>
              <a:latin typeface="HY견고딕" pitchFamily="18" charset="-127"/>
              <a:ea typeface="HY견고딕" pitchFamily="18" charset="-127"/>
            </a:endParaRPr>
          </a:p>
          <a:p>
            <a:pPr>
              <a:buFont typeface="Arial" charset="0"/>
              <a:buNone/>
            </a:pPr>
            <a:r>
              <a:rPr lang="en-US" altLang="ko-KR" b="1" dirty="0" smtClean="0">
                <a:latin typeface="HY견고딕" pitchFamily="18" charset="-127"/>
                <a:ea typeface="HY견고딕" pitchFamily="18" charset="-127"/>
              </a:rPr>
              <a:t>   </a:t>
            </a:r>
          </a:p>
        </p:txBody>
      </p:sp>
      <p:sp>
        <p:nvSpPr>
          <p:cNvPr id="12" name="모서리가 둥근 직사각형 11"/>
          <p:cNvSpPr/>
          <p:nvPr/>
        </p:nvSpPr>
        <p:spPr>
          <a:xfrm>
            <a:off x="4932040" y="2276872"/>
            <a:ext cx="3960440" cy="381642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Bef>
                <a:spcPct val="20000"/>
              </a:spcBef>
              <a:defRPr/>
            </a:pPr>
            <a:r>
              <a:rPr lang="ko-KR" altLang="en-US" sz="3200" b="1" dirty="0">
                <a:solidFill>
                  <a:srgbClr val="000000"/>
                </a:solidFill>
                <a:latin typeface="HY견고딕" pitchFamily="18" charset="-127"/>
                <a:ea typeface="HY견고딕" pitchFamily="18" charset="-127"/>
                <a:cs typeface="Arial" pitchFamily="34" charset="0"/>
              </a:rPr>
              <a:t>   </a:t>
            </a:r>
            <a:r>
              <a:rPr lang="ko-KR" altLang="en-US" sz="2800" b="1" dirty="0">
                <a:solidFill>
                  <a:srgbClr val="000000"/>
                </a:solidFill>
                <a:latin typeface="HY견고딕" pitchFamily="18" charset="-127"/>
                <a:ea typeface="HY견고딕" pitchFamily="18" charset="-127"/>
                <a:cs typeface="Arial" pitchFamily="34" charset="0"/>
              </a:rPr>
              <a:t>진정한 </a:t>
            </a:r>
            <a:r>
              <a:rPr lang="ko-KR" altLang="en-US" sz="2800" dirty="0" smtClean="0">
                <a:solidFill>
                  <a:srgbClr val="000000"/>
                </a:solidFill>
                <a:latin typeface="HY견고딕" pitchFamily="18" charset="-127"/>
                <a:ea typeface="HY견고딕" pitchFamily="18" charset="-127"/>
                <a:cs typeface="Arial" pitchFamily="34" charset="0"/>
              </a:rPr>
              <a:t>리더</a:t>
            </a:r>
            <a:r>
              <a:rPr lang="ko-KR" altLang="en-US" sz="2800" b="1" dirty="0" smtClean="0">
                <a:solidFill>
                  <a:srgbClr val="000000"/>
                </a:solidFill>
                <a:latin typeface="HY견고딕" pitchFamily="18" charset="-127"/>
                <a:ea typeface="HY견고딕" pitchFamily="18" charset="-127"/>
                <a:cs typeface="Arial" pitchFamily="34" charset="0"/>
              </a:rPr>
              <a:t>는 초점을 </a:t>
            </a:r>
            <a:r>
              <a:rPr lang="en-US" altLang="ko-KR" sz="2800" dirty="0" smtClean="0">
                <a:solidFill>
                  <a:schemeClr val="tx1"/>
                </a:solidFill>
                <a:latin typeface="HY견고딕" pitchFamily="18" charset="-127"/>
                <a:ea typeface="HY견고딕" pitchFamily="18" charset="-127"/>
                <a:cs typeface="Arial" pitchFamily="34" charset="0"/>
              </a:rPr>
              <a:t>______</a:t>
            </a:r>
            <a:r>
              <a:rPr lang="ko-KR" altLang="en-US" sz="2800" dirty="0" smtClean="0">
                <a:solidFill>
                  <a:srgbClr val="000000"/>
                </a:solidFill>
                <a:latin typeface="HY견고딕" pitchFamily="18" charset="-127"/>
                <a:ea typeface="HY견고딕" pitchFamily="18" charset="-127"/>
                <a:cs typeface="Arial" pitchFamily="34" charset="0"/>
              </a:rPr>
              <a:t>에게 맞추지 않고 </a:t>
            </a:r>
            <a:r>
              <a:rPr lang="ko-KR" altLang="en-US" sz="2800" b="1" dirty="0" smtClean="0">
                <a:solidFill>
                  <a:srgbClr val="000000"/>
                </a:solidFill>
                <a:latin typeface="HY견고딕" pitchFamily="18" charset="-127"/>
                <a:ea typeface="HY견고딕" pitchFamily="18" charset="-127"/>
                <a:cs typeface="Arial" pitchFamily="34" charset="0"/>
              </a:rPr>
              <a:t>하나님께 맞춘다</a:t>
            </a:r>
            <a:r>
              <a:rPr lang="en-US" altLang="ko-KR" sz="2800" b="1" dirty="0" smtClean="0">
                <a:solidFill>
                  <a:srgbClr val="000000"/>
                </a:solidFill>
                <a:latin typeface="HY견고딕" pitchFamily="18" charset="-127"/>
                <a:ea typeface="HY견고딕" pitchFamily="18" charset="-127"/>
                <a:cs typeface="Arial" pitchFamily="34" charset="0"/>
              </a:rPr>
              <a:t>.</a:t>
            </a:r>
            <a:r>
              <a:rPr lang="ko-KR" altLang="en-US" sz="2800" b="1" dirty="0" smtClean="0">
                <a:solidFill>
                  <a:srgbClr val="000000"/>
                </a:solidFill>
                <a:latin typeface="HY견고딕" pitchFamily="18" charset="-127"/>
                <a:ea typeface="HY견고딕" pitchFamily="18" charset="-127"/>
                <a:cs typeface="Arial" pitchFamily="34" charset="0"/>
              </a:rPr>
              <a:t> </a:t>
            </a:r>
            <a:r>
              <a:rPr lang="en-US" altLang="ko-KR" sz="2800" b="1" dirty="0" smtClean="0">
                <a:solidFill>
                  <a:srgbClr val="86041A"/>
                </a:solidFill>
                <a:latin typeface="HY견고딕" pitchFamily="18" charset="-127"/>
                <a:ea typeface="HY견고딕" pitchFamily="18" charset="-127"/>
                <a:cs typeface="Arial" pitchFamily="34" charset="0"/>
              </a:rPr>
              <a:t>(</a:t>
            </a:r>
            <a:r>
              <a:rPr lang="ko-KR" altLang="en-US" sz="2800" dirty="0" err="1" smtClean="0">
                <a:solidFill>
                  <a:srgbClr val="86041A"/>
                </a:solidFill>
                <a:latin typeface="HY견고딕" pitchFamily="18" charset="-127"/>
                <a:ea typeface="HY견고딕" pitchFamily="18" charset="-127"/>
                <a:cs typeface="Arial" pitchFamily="34" charset="0"/>
              </a:rPr>
              <a:t>사울의</a:t>
            </a:r>
            <a:r>
              <a:rPr lang="ko-KR" altLang="en-US" sz="2800" dirty="0" smtClean="0">
                <a:solidFill>
                  <a:srgbClr val="86041A"/>
                </a:solidFill>
                <a:latin typeface="HY견고딕" pitchFamily="18" charset="-127"/>
                <a:ea typeface="HY견고딕" pitchFamily="18" charset="-127"/>
                <a:cs typeface="Arial" pitchFamily="34" charset="0"/>
              </a:rPr>
              <a:t> 문제는 하나님보다  사람에게 </a:t>
            </a:r>
            <a:r>
              <a:rPr lang="ko-KR" altLang="en-US" sz="2800" dirty="0" err="1" smtClean="0">
                <a:solidFill>
                  <a:srgbClr val="86041A"/>
                </a:solidFill>
                <a:latin typeface="HY견고딕" pitchFamily="18" charset="-127"/>
                <a:ea typeface="HY견고딕" pitchFamily="18" charset="-127"/>
                <a:cs typeface="Arial" pitchFamily="34" charset="0"/>
              </a:rPr>
              <a:t>초점둠으로</a:t>
            </a:r>
            <a:r>
              <a:rPr lang="ko-KR" altLang="en-US" sz="2800" dirty="0" smtClean="0">
                <a:solidFill>
                  <a:srgbClr val="86041A"/>
                </a:solidFill>
                <a:latin typeface="HY견고딕" pitchFamily="18" charset="-127"/>
                <a:ea typeface="HY견고딕" pitchFamily="18" charset="-127"/>
                <a:cs typeface="Arial" pitchFamily="34" charset="0"/>
              </a:rPr>
              <a:t> 실패 인생이 됨</a:t>
            </a:r>
            <a:r>
              <a:rPr lang="en-US" altLang="ko-KR" sz="2800" dirty="0" smtClean="0">
                <a:solidFill>
                  <a:srgbClr val="86041A"/>
                </a:solidFill>
                <a:latin typeface="HY견고딕" pitchFamily="18" charset="-127"/>
                <a:ea typeface="HY견고딕" pitchFamily="18" charset="-127"/>
                <a:cs typeface="Arial" pitchFamily="34" charset="0"/>
              </a:rPr>
              <a:t>)</a:t>
            </a:r>
            <a:endParaRPr lang="en-US" altLang="ko-KR" sz="3200" b="1" dirty="0">
              <a:solidFill>
                <a:srgbClr val="86041A"/>
              </a:solidFill>
              <a:latin typeface="HY견고딕" pitchFamily="18" charset="-127"/>
              <a:ea typeface="HY견고딕" pitchFamily="18" charset="-127"/>
              <a:cs typeface="Arial" pitchFamily="34" charset="0"/>
            </a:endParaRPr>
          </a:p>
        </p:txBody>
      </p:sp>
      <p:sp>
        <p:nvSpPr>
          <p:cNvPr id="13" name="오른쪽 화살표 12"/>
          <p:cNvSpPr/>
          <p:nvPr/>
        </p:nvSpPr>
        <p:spPr>
          <a:xfrm>
            <a:off x="3657600" y="3286125"/>
            <a:ext cx="857250" cy="7143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sz="1800" b="1">
              <a:solidFill>
                <a:prstClr val="white"/>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0">
                                            <p:txEl>
                                              <p:pRg st="4" end="4"/>
                                            </p:txEl>
                                          </p:spTgt>
                                        </p:tgtEl>
                                        <p:attrNameLst>
                                          <p:attrName>style.visibility</p:attrName>
                                        </p:attrNameLst>
                                      </p:cBhvr>
                                      <p:to>
                                        <p:strVal val="visible"/>
                                      </p:to>
                                    </p:set>
                                    <p:anim calcmode="lin" valueType="num">
                                      <p:cBhvr additive="base">
                                        <p:cTn id="7"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
                                            <p:txEl>
                                              <p:pRg st="5" end="5"/>
                                            </p:txEl>
                                          </p:spTgt>
                                        </p:tgtEl>
                                        <p:attrNameLst>
                                          <p:attrName>style.visibility</p:attrName>
                                        </p:attrNameLst>
                                      </p:cBhvr>
                                      <p:to>
                                        <p:strVal val="visible"/>
                                      </p:to>
                                    </p:set>
                                    <p:anim calcmode="lin" valueType="num">
                                      <p:cBhvr additive="base">
                                        <p:cTn id="11"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xEl>
                                              <p:pRg st="6" end="6"/>
                                            </p:txEl>
                                          </p:spTgt>
                                        </p:tgtEl>
                                        <p:attrNameLst>
                                          <p:attrName>style.visibility</p:attrName>
                                        </p:attrNameLst>
                                      </p:cBhvr>
                                      <p:to>
                                        <p:strVal val="visible"/>
                                      </p:to>
                                    </p:set>
                                    <p:anim calcmode="lin" valueType="num">
                                      <p:cBhvr additive="base">
                                        <p:cTn id="15"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3"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100"/>
                                        <p:tgtEl>
                                          <p:spTgt spid="13"/>
                                        </p:tgtEl>
                                      </p:cBhvr>
                                    </p:animEffect>
                                    <p:anim calcmode="lin" valueType="num">
                                      <p:cBhvr>
                                        <p:cTn id="22" dur="400" fill="hold"/>
                                        <p:tgtEl>
                                          <p:spTgt spid="13"/>
                                        </p:tgtEl>
                                        <p:attrNameLst>
                                          <p:attrName>ppt_x</p:attrName>
                                        </p:attrNameLst>
                                      </p:cBhvr>
                                      <p:tavLst>
                                        <p:tav tm="0">
                                          <p:val>
                                            <p:strVal val="#ppt_x"/>
                                          </p:val>
                                        </p:tav>
                                        <p:tav tm="100000">
                                          <p:val>
                                            <p:strVal val="#ppt_x"/>
                                          </p:val>
                                        </p:tav>
                                      </p:tavLst>
                                    </p:anim>
                                    <p:anim calcmode="lin" valueType="num">
                                      <p:cBhvr>
                                        <p:cTn id="23" dur="400" fill="hold"/>
                                        <p:tgtEl>
                                          <p:spTgt spid="13"/>
                                        </p:tgtEl>
                                        <p:attrNameLst>
                                          <p:attrName>ppt_y</p:attrName>
                                        </p:attrNameLst>
                                      </p:cBhvr>
                                      <p:tavLst>
                                        <p:tav tm="0">
                                          <p:val>
                                            <p:strVal val="#ppt_y+0.31"/>
                                          </p:val>
                                        </p:tav>
                                        <p:tav tm="100000">
                                          <p:val>
                                            <p:strVal val="#ppt_y+0.31"/>
                                          </p:val>
                                        </p:tav>
                                      </p:tavLst>
                                    </p:anim>
                                    <p:anim calcmode="lin" valueType="num">
                                      <p:cBhvr>
                                        <p:cTn id="24" dur="600" decel="50000" fill="hold">
                                          <p:stCondLst>
                                            <p:cond delay="400"/>
                                          </p:stCondLst>
                                        </p:cTn>
                                        <p:tgtEl>
                                          <p:spTgt spid="1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5" dur="600" decel="50000" fill="hold">
                                          <p:stCondLst>
                                            <p:cond delay="400"/>
                                          </p:stCondLst>
                                        </p:cTn>
                                        <p:tgtEl>
                                          <p:spTgt spid="1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0" presetClass="entr" presetSubtype="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edge">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0" name="제목 1"/>
          <p:cNvSpPr>
            <a:spLocks noGrp="1"/>
          </p:cNvSpPr>
          <p:nvPr>
            <p:ph type="title" idx="4294967295"/>
          </p:nvPr>
        </p:nvSpPr>
        <p:spPr>
          <a:xfrm>
            <a:off x="539552" y="1268760"/>
            <a:ext cx="8318698" cy="5089178"/>
          </a:xfrm>
          <a:solidFill>
            <a:srgbClr val="FFFF00"/>
          </a:solidFill>
        </p:spPr>
        <p:txBody>
          <a:bodyPr/>
          <a:lstStyle/>
          <a:p>
            <a:r>
              <a:rPr lang="en-US" altLang="ko-KR" sz="2400" b="1" dirty="0" smtClean="0">
                <a:solidFill>
                  <a:srgbClr val="86041A"/>
                </a:solidFill>
                <a:latin typeface="HY견고딕" pitchFamily="18" charset="-127"/>
                <a:ea typeface="HY견고딕" pitchFamily="18" charset="-127"/>
              </a:rPr>
              <a:t/>
            </a:r>
            <a:br>
              <a:rPr lang="en-US" altLang="ko-KR" sz="2400" b="1" dirty="0" smtClean="0">
                <a:solidFill>
                  <a:srgbClr val="86041A"/>
                </a:solidFill>
                <a:latin typeface="HY견고딕" pitchFamily="18" charset="-127"/>
                <a:ea typeface="HY견고딕" pitchFamily="18" charset="-127"/>
              </a:rPr>
            </a:br>
            <a:r>
              <a:rPr lang="ko-KR" altLang="en-US" sz="2400" b="1" dirty="0" smtClean="0">
                <a:solidFill>
                  <a:srgbClr val="86041A"/>
                </a:solidFill>
                <a:latin typeface="HY견고딕" pitchFamily="18" charset="-127"/>
                <a:ea typeface="HY견고딕" pitchFamily="18" charset="-127"/>
              </a:rPr>
              <a:t>삼상 </a:t>
            </a:r>
            <a:r>
              <a:rPr lang="en-US" altLang="ko-KR" sz="2400" b="1" dirty="0" smtClean="0">
                <a:solidFill>
                  <a:srgbClr val="86041A"/>
                </a:solidFill>
                <a:latin typeface="HY견고딕" pitchFamily="18" charset="-127"/>
                <a:ea typeface="HY견고딕" pitchFamily="18" charset="-127"/>
              </a:rPr>
              <a:t>30:23. </a:t>
            </a:r>
            <a:r>
              <a:rPr lang="ko-KR" altLang="en-US" sz="2400" dirty="0" smtClean="0"/>
              <a:t> “</a:t>
            </a:r>
            <a:r>
              <a:rPr lang="ko-KR" altLang="en-US" sz="2400" dirty="0" smtClean="0">
                <a:latin typeface="HY견고딕" pitchFamily="18" charset="-127"/>
                <a:ea typeface="HY견고딕" pitchFamily="18" charset="-127"/>
              </a:rPr>
              <a:t>여호와께서 우리를 보호하시고 우리를 치러온 군대를 우리 손에 </a:t>
            </a:r>
            <a:r>
              <a:rPr lang="ko-KR" altLang="en-US" sz="2400" dirty="0" err="1" smtClean="0">
                <a:latin typeface="HY견고딕" pitchFamily="18" charset="-127"/>
                <a:ea typeface="HY견고딕" pitchFamily="18" charset="-127"/>
              </a:rPr>
              <a:t>붙이셨은즉</a:t>
            </a:r>
            <a:r>
              <a:rPr lang="ko-KR" altLang="en-US" sz="2400" dirty="0" smtClean="0">
                <a:latin typeface="HY견고딕" pitchFamily="18" charset="-127"/>
                <a:ea typeface="HY견고딕" pitchFamily="18" charset="-127"/>
              </a:rPr>
              <a:t> </a:t>
            </a:r>
            <a:r>
              <a:rPr lang="ko-KR" altLang="en-US" sz="2400" u="sng" dirty="0" smtClean="0">
                <a:solidFill>
                  <a:srgbClr val="FF0000"/>
                </a:solidFill>
                <a:latin typeface="HY견고딕" pitchFamily="18" charset="-127"/>
                <a:ea typeface="HY견고딕" pitchFamily="18" charset="-127"/>
              </a:rPr>
              <a:t>그</a:t>
            </a:r>
            <a:r>
              <a:rPr lang="en-US" altLang="ko-KR" sz="2400" u="sng" dirty="0" smtClean="0">
                <a:solidFill>
                  <a:srgbClr val="FF0000"/>
                </a:solidFill>
                <a:latin typeface="HY견고딕" pitchFamily="18" charset="-127"/>
                <a:ea typeface="HY견고딕" pitchFamily="18" charset="-127"/>
              </a:rPr>
              <a:t>(</a:t>
            </a:r>
            <a:r>
              <a:rPr lang="ko-KR" altLang="en-US" sz="2400" u="sng" dirty="0" smtClean="0">
                <a:solidFill>
                  <a:srgbClr val="FF0000"/>
                </a:solidFill>
                <a:latin typeface="HY견고딕" pitchFamily="18" charset="-127"/>
                <a:ea typeface="HY견고딕" pitchFamily="18" charset="-127"/>
              </a:rPr>
              <a:t>하나님</a:t>
            </a:r>
            <a:r>
              <a:rPr lang="en-US" altLang="ko-KR" sz="2400" u="sng" dirty="0" smtClean="0">
                <a:solidFill>
                  <a:srgbClr val="FF0000"/>
                </a:solidFill>
                <a:latin typeface="HY견고딕" pitchFamily="18" charset="-127"/>
                <a:ea typeface="HY견고딕" pitchFamily="18" charset="-127"/>
              </a:rPr>
              <a:t>)</a:t>
            </a:r>
            <a:r>
              <a:rPr lang="ko-KR" altLang="en-US" sz="2400" u="sng" dirty="0" smtClean="0">
                <a:solidFill>
                  <a:srgbClr val="FF0000"/>
                </a:solidFill>
                <a:latin typeface="HY견고딕" pitchFamily="18" charset="-127"/>
                <a:ea typeface="HY견고딕" pitchFamily="18" charset="-127"/>
              </a:rPr>
              <a:t>가 </a:t>
            </a:r>
            <a:r>
              <a:rPr lang="ko-KR" altLang="en-US" sz="2400" u="sng" dirty="0" smtClean="0">
                <a:solidFill>
                  <a:srgbClr val="00CC00"/>
                </a:solidFill>
                <a:latin typeface="HY견고딕" pitchFamily="18" charset="-127"/>
                <a:ea typeface="HY견고딕" pitchFamily="18" charset="-127"/>
              </a:rPr>
              <a:t>우리에게 주신 것”</a:t>
            </a:r>
            <a:r>
              <a:rPr lang="ko-KR" altLang="en-US" sz="2400" dirty="0" smtClean="0">
                <a:latin typeface="HY견고딕" pitchFamily="18" charset="-127"/>
                <a:ea typeface="HY견고딕" pitchFamily="18" charset="-127"/>
              </a:rPr>
              <a:t/>
            </a:r>
            <a:br>
              <a:rPr lang="ko-KR" altLang="en-US" sz="2400" dirty="0" smtClean="0">
                <a:latin typeface="HY견고딕" pitchFamily="18" charset="-127"/>
                <a:ea typeface="HY견고딕" pitchFamily="18" charset="-127"/>
              </a:rPr>
            </a:br>
            <a:r>
              <a:rPr lang="ko-KR" altLang="en-US" sz="2800" dirty="0" smtClean="0">
                <a:solidFill>
                  <a:srgbClr val="86041A"/>
                </a:solidFill>
                <a:latin typeface="HY견고딕" pitchFamily="18" charset="-127"/>
                <a:ea typeface="HY견고딕" pitchFamily="18" charset="-127"/>
              </a:rPr>
              <a:t>신 </a:t>
            </a:r>
            <a:r>
              <a:rPr lang="en-US" altLang="ko-KR" sz="2800" dirty="0" smtClean="0">
                <a:solidFill>
                  <a:srgbClr val="0033CC"/>
                </a:solidFill>
                <a:latin typeface="HY견고딕" pitchFamily="18" charset="-127"/>
                <a:ea typeface="HY견고딕" pitchFamily="18" charset="-127"/>
              </a:rPr>
              <a:t>8:12-14 </a:t>
            </a:r>
            <a:r>
              <a:rPr lang="ko-KR" altLang="en-US" sz="2400" dirty="0" smtClean="0">
                <a:solidFill>
                  <a:srgbClr val="0033CC"/>
                </a:solidFill>
                <a:latin typeface="HY견고딕" pitchFamily="18" charset="-127"/>
                <a:ea typeface="HY견고딕" pitchFamily="18" charset="-127"/>
              </a:rPr>
              <a:t>“네가 먹어서 </a:t>
            </a:r>
            <a:r>
              <a:rPr lang="ko-KR" altLang="en-US" sz="2400" dirty="0" err="1" smtClean="0">
                <a:solidFill>
                  <a:srgbClr val="0033CC"/>
                </a:solidFill>
                <a:latin typeface="HY견고딕" pitchFamily="18" charset="-127"/>
                <a:ea typeface="HY견고딕" pitchFamily="18" charset="-127"/>
              </a:rPr>
              <a:t>배불리고</a:t>
            </a:r>
            <a:r>
              <a:rPr lang="ko-KR" altLang="en-US" sz="2400" dirty="0" smtClean="0">
                <a:solidFill>
                  <a:srgbClr val="0033CC"/>
                </a:solidFill>
                <a:latin typeface="HY견고딕" pitchFamily="18" charset="-127"/>
                <a:ea typeface="HY견고딕" pitchFamily="18" charset="-127"/>
              </a:rPr>
              <a:t> 아름다운 집을 짓고 거하게 되며 또 네 </a:t>
            </a:r>
            <a:r>
              <a:rPr lang="ko-KR" altLang="en-US" sz="2400" dirty="0" err="1" smtClean="0">
                <a:solidFill>
                  <a:srgbClr val="0033CC"/>
                </a:solidFill>
                <a:latin typeface="HY견고딕" pitchFamily="18" charset="-127"/>
                <a:ea typeface="HY견고딕" pitchFamily="18" charset="-127"/>
              </a:rPr>
              <a:t>우양이</a:t>
            </a:r>
            <a:r>
              <a:rPr lang="ko-KR" altLang="en-US" sz="2400" dirty="0" smtClean="0">
                <a:solidFill>
                  <a:srgbClr val="0033CC"/>
                </a:solidFill>
                <a:latin typeface="HY견고딕" pitchFamily="18" charset="-127"/>
                <a:ea typeface="HY견고딕" pitchFamily="18" charset="-127"/>
              </a:rPr>
              <a:t> 번성하며 네 </a:t>
            </a:r>
            <a:r>
              <a:rPr lang="ko-KR" altLang="en-US" sz="2400" dirty="0" err="1" smtClean="0">
                <a:solidFill>
                  <a:srgbClr val="0033CC"/>
                </a:solidFill>
                <a:latin typeface="HY견고딕" pitchFamily="18" charset="-127"/>
                <a:ea typeface="HY견고딕" pitchFamily="18" charset="-127"/>
              </a:rPr>
              <a:t>은금이</a:t>
            </a:r>
            <a:r>
              <a:rPr lang="ko-KR" altLang="en-US" sz="2400" dirty="0" smtClean="0">
                <a:solidFill>
                  <a:srgbClr val="0033CC"/>
                </a:solidFill>
                <a:latin typeface="HY견고딕" pitchFamily="18" charset="-127"/>
                <a:ea typeface="HY견고딕" pitchFamily="18" charset="-127"/>
              </a:rPr>
              <a:t> 증식되며 네 소유가 다 </a:t>
            </a:r>
            <a:r>
              <a:rPr lang="ko-KR" altLang="en-US" sz="2400" dirty="0" smtClean="0">
                <a:solidFill>
                  <a:srgbClr val="00CC00"/>
                </a:solidFill>
                <a:latin typeface="HY견고딕" pitchFamily="18" charset="-127"/>
                <a:ea typeface="HY견고딕" pitchFamily="18" charset="-127"/>
              </a:rPr>
              <a:t>풍부하게 될 때 두렵건대 네 마음이 교만하여 </a:t>
            </a:r>
            <a:r>
              <a:rPr lang="ko-KR" altLang="en-US" sz="2400" u="sng" dirty="0" smtClean="0">
                <a:solidFill>
                  <a:srgbClr val="FF3300"/>
                </a:solidFill>
                <a:latin typeface="HY견고딕" pitchFamily="18" charset="-127"/>
                <a:ea typeface="HY견고딕" pitchFamily="18" charset="-127"/>
              </a:rPr>
              <a:t>네 하나님을 </a:t>
            </a:r>
            <a:r>
              <a:rPr lang="ko-KR" altLang="en-US" sz="2400" u="sng" dirty="0" smtClean="0">
                <a:solidFill>
                  <a:srgbClr val="00CC00"/>
                </a:solidFill>
                <a:latin typeface="HY견고딕" pitchFamily="18" charset="-127"/>
                <a:ea typeface="HY견고딕" pitchFamily="18" charset="-127"/>
              </a:rPr>
              <a:t>잊어버릴까 하노라”</a:t>
            </a:r>
            <a:r>
              <a:rPr lang="en-US" altLang="ko-KR" sz="2400" u="sng" dirty="0" smtClean="0">
                <a:solidFill>
                  <a:srgbClr val="00CC00"/>
                </a:solidFill>
                <a:latin typeface="HY견고딕" pitchFamily="18" charset="-127"/>
                <a:ea typeface="HY견고딕" pitchFamily="18" charset="-127"/>
              </a:rPr>
              <a:t> </a:t>
            </a:r>
            <a:r>
              <a:rPr lang="en-US" altLang="ko-KR" sz="2400" u="sng" dirty="0" smtClean="0">
                <a:solidFill>
                  <a:srgbClr val="FF0000"/>
                </a:solidFill>
                <a:latin typeface="HY견고딕" pitchFamily="18" charset="-127"/>
                <a:ea typeface="HY견고딕" pitchFamily="18" charset="-127"/>
              </a:rPr>
              <a:t/>
            </a:r>
            <a:br>
              <a:rPr lang="en-US" altLang="ko-KR" sz="2400" u="sng" dirty="0" smtClean="0">
                <a:solidFill>
                  <a:srgbClr val="FF0000"/>
                </a:solidFill>
                <a:latin typeface="HY견고딕" pitchFamily="18" charset="-127"/>
                <a:ea typeface="HY견고딕" pitchFamily="18" charset="-127"/>
              </a:rPr>
            </a:br>
            <a:r>
              <a:rPr lang="ko-KR" altLang="en-US" sz="2800" dirty="0" err="1" smtClean="0">
                <a:solidFill>
                  <a:srgbClr val="86041A"/>
                </a:solidFill>
                <a:latin typeface="HY견고딕" pitchFamily="18" charset="-127"/>
                <a:ea typeface="HY견고딕" pitchFamily="18" charset="-127"/>
              </a:rPr>
              <a:t>삼하</a:t>
            </a:r>
            <a:r>
              <a:rPr lang="ko-KR" altLang="en-US" sz="2800" dirty="0" smtClean="0">
                <a:solidFill>
                  <a:srgbClr val="86041A"/>
                </a:solidFill>
                <a:latin typeface="HY견고딕" pitchFamily="18" charset="-127"/>
                <a:ea typeface="HY견고딕" pitchFamily="18" charset="-127"/>
              </a:rPr>
              <a:t> </a:t>
            </a:r>
            <a:r>
              <a:rPr lang="en-US" altLang="ko-KR" sz="2800" dirty="0" smtClean="0">
                <a:solidFill>
                  <a:srgbClr val="86041A"/>
                </a:solidFill>
                <a:latin typeface="HY견고딕" pitchFamily="18" charset="-127"/>
                <a:ea typeface="HY견고딕" pitchFamily="18" charset="-127"/>
              </a:rPr>
              <a:t>8:10-12 </a:t>
            </a:r>
            <a:r>
              <a:rPr lang="ko-KR" altLang="en-US" sz="2400" dirty="0" smtClean="0">
                <a:latin typeface="HY견고딕" pitchFamily="18" charset="-127"/>
                <a:ea typeface="HY견고딕" pitchFamily="18" charset="-127"/>
              </a:rPr>
              <a:t> “다윗이 </a:t>
            </a:r>
            <a:r>
              <a:rPr lang="ko-KR" altLang="en-US" sz="2400" dirty="0" err="1" smtClean="0">
                <a:latin typeface="HY견고딕" pitchFamily="18" charset="-127"/>
                <a:ea typeface="HY견고딕" pitchFamily="18" charset="-127"/>
              </a:rPr>
              <a:t>하닷에셀을</a:t>
            </a:r>
            <a:r>
              <a:rPr lang="ko-KR" altLang="en-US" sz="2400" dirty="0" smtClean="0">
                <a:latin typeface="HY견고딕" pitchFamily="18" charset="-127"/>
                <a:ea typeface="HY견고딕" pitchFamily="18" charset="-127"/>
              </a:rPr>
              <a:t> 쳐서 파함이라 요람이 은 그릇과 금 </a:t>
            </a:r>
            <a:r>
              <a:rPr lang="ko-KR" altLang="en-US" sz="2400" dirty="0" smtClean="0">
                <a:solidFill>
                  <a:srgbClr val="00CC00"/>
                </a:solidFill>
                <a:latin typeface="HY견고딕" pitchFamily="18" charset="-127"/>
                <a:ea typeface="HY견고딕" pitchFamily="18" charset="-127"/>
              </a:rPr>
              <a:t>그릇을 가지고 온지라 다윗 왕이 </a:t>
            </a:r>
            <a:r>
              <a:rPr lang="ko-KR" altLang="en-US" sz="2400" u="sng" dirty="0" smtClean="0">
                <a:solidFill>
                  <a:srgbClr val="00CC00"/>
                </a:solidFill>
                <a:latin typeface="HY견고딕" pitchFamily="18" charset="-127"/>
                <a:ea typeface="HY견고딕" pitchFamily="18" charset="-127"/>
              </a:rPr>
              <a:t>그것도 </a:t>
            </a:r>
            <a:r>
              <a:rPr lang="ko-KR" altLang="en-US" sz="2400" u="sng" dirty="0" smtClean="0">
                <a:solidFill>
                  <a:srgbClr val="FF3300"/>
                </a:solidFill>
                <a:latin typeface="HY견고딕" pitchFamily="18" charset="-127"/>
                <a:ea typeface="HY견고딕" pitchFamily="18" charset="-127"/>
              </a:rPr>
              <a:t>여호와께</a:t>
            </a:r>
            <a:r>
              <a:rPr lang="ko-KR" altLang="en-US" sz="2400" u="sng" dirty="0" smtClean="0">
                <a:solidFill>
                  <a:srgbClr val="00CC00"/>
                </a:solidFill>
                <a:latin typeface="HY견고딕" pitchFamily="18" charset="-127"/>
                <a:ea typeface="HY견고딕" pitchFamily="18" charset="-127"/>
              </a:rPr>
              <a:t> 드리되</a:t>
            </a:r>
            <a:r>
              <a:rPr lang="ko-KR" altLang="en-US" sz="2400" u="sng" dirty="0" smtClean="0">
                <a:solidFill>
                  <a:srgbClr val="FF0000"/>
                </a:solidFill>
                <a:latin typeface="HY견고딕" pitchFamily="18" charset="-127"/>
                <a:ea typeface="HY견고딕" pitchFamily="18" charset="-127"/>
              </a:rPr>
              <a:t> </a:t>
            </a:r>
            <a:r>
              <a:rPr lang="ko-KR" altLang="en-US" sz="2400" u="sng" dirty="0" smtClean="0">
                <a:solidFill>
                  <a:srgbClr val="00CC00"/>
                </a:solidFill>
                <a:latin typeface="HY견고딕" pitchFamily="18" charset="-127"/>
                <a:ea typeface="HY견고딕" pitchFamily="18" charset="-127"/>
              </a:rPr>
              <a:t>저가 정복한 모든 나라에서 얻은 </a:t>
            </a:r>
            <a:r>
              <a:rPr lang="ko-KR" altLang="en-US" sz="2400" u="sng" dirty="0" err="1" smtClean="0">
                <a:solidFill>
                  <a:srgbClr val="00CC00"/>
                </a:solidFill>
                <a:latin typeface="HY견고딕" pitchFamily="18" charset="-127"/>
                <a:ea typeface="HY견고딕" pitchFamily="18" charset="-127"/>
              </a:rPr>
              <a:t>은금</a:t>
            </a:r>
            <a:r>
              <a:rPr lang="ko-KR" altLang="en-US" sz="2400" dirty="0" smtClean="0">
                <a:solidFill>
                  <a:srgbClr val="00CC00"/>
                </a:solidFill>
                <a:latin typeface="HY견고딕" pitchFamily="18" charset="-127"/>
                <a:ea typeface="HY견고딕" pitchFamily="18" charset="-127"/>
              </a:rPr>
              <a:t> </a:t>
            </a:r>
            <a:r>
              <a:rPr lang="ko-KR" altLang="en-US" sz="2400" dirty="0" smtClean="0">
                <a:latin typeface="HY견고딕" pitchFamily="18" charset="-127"/>
                <a:ea typeface="HY견고딕" pitchFamily="18" charset="-127"/>
              </a:rPr>
              <a:t>곧 아람과 </a:t>
            </a:r>
            <a:r>
              <a:rPr lang="ko-KR" altLang="en-US" sz="2400" dirty="0" err="1" smtClean="0">
                <a:latin typeface="HY견고딕" pitchFamily="18" charset="-127"/>
                <a:ea typeface="HY견고딕" pitchFamily="18" charset="-127"/>
              </a:rPr>
              <a:t>모압과</a:t>
            </a:r>
            <a:r>
              <a:rPr lang="ko-KR" altLang="en-US" sz="2400" dirty="0" smtClean="0">
                <a:latin typeface="HY견고딕" pitchFamily="18" charset="-127"/>
                <a:ea typeface="HY견고딕" pitchFamily="18" charset="-127"/>
              </a:rPr>
              <a:t> </a:t>
            </a:r>
            <a:r>
              <a:rPr lang="ko-KR" altLang="en-US" sz="2400" dirty="0" err="1" smtClean="0">
                <a:latin typeface="HY견고딕" pitchFamily="18" charset="-127"/>
                <a:ea typeface="HY견고딕" pitchFamily="18" charset="-127"/>
              </a:rPr>
              <a:t>암몬</a:t>
            </a:r>
            <a:r>
              <a:rPr lang="ko-KR" altLang="en-US" sz="2400" dirty="0" smtClean="0">
                <a:latin typeface="HY견고딕" pitchFamily="18" charset="-127"/>
                <a:ea typeface="HY견고딕" pitchFamily="18" charset="-127"/>
              </a:rPr>
              <a:t> 자손과 </a:t>
            </a:r>
            <a:r>
              <a:rPr lang="ko-KR" altLang="en-US" sz="2400" dirty="0" err="1" smtClean="0">
                <a:latin typeface="HY견고딕" pitchFamily="18" charset="-127"/>
                <a:ea typeface="HY견고딕" pitchFamily="18" charset="-127"/>
              </a:rPr>
              <a:t>블레셋</a:t>
            </a:r>
            <a:r>
              <a:rPr lang="ko-KR" altLang="en-US" sz="2400" dirty="0" smtClean="0">
                <a:latin typeface="HY견고딕" pitchFamily="18" charset="-127"/>
                <a:ea typeface="HY견고딕" pitchFamily="18" charset="-127"/>
              </a:rPr>
              <a:t> 사람과 </a:t>
            </a:r>
            <a:r>
              <a:rPr lang="ko-KR" altLang="en-US" sz="2400" dirty="0" err="1" smtClean="0">
                <a:latin typeface="HY견고딕" pitchFamily="18" charset="-127"/>
                <a:ea typeface="HY견고딕" pitchFamily="18" charset="-127"/>
              </a:rPr>
              <a:t>아말렉에서</a:t>
            </a:r>
            <a:r>
              <a:rPr lang="ko-KR" altLang="en-US" sz="2400" dirty="0" smtClean="0">
                <a:latin typeface="HY견고딕" pitchFamily="18" charset="-127"/>
                <a:ea typeface="HY견고딕" pitchFamily="18" charset="-127"/>
              </a:rPr>
              <a:t> </a:t>
            </a:r>
            <a:r>
              <a:rPr lang="ko-KR" altLang="en-US" sz="2400" dirty="0" smtClean="0">
                <a:solidFill>
                  <a:srgbClr val="00CC00"/>
                </a:solidFill>
                <a:latin typeface="HY견고딕" pitchFamily="18" charset="-127"/>
                <a:ea typeface="HY견고딕" pitchFamily="18" charset="-127"/>
              </a:rPr>
              <a:t>얻은 것들과 </a:t>
            </a:r>
            <a:r>
              <a:rPr lang="ko-KR" altLang="en-US" sz="2400" dirty="0" err="1" smtClean="0">
                <a:latin typeface="HY견고딕" pitchFamily="18" charset="-127"/>
                <a:ea typeface="HY견고딕" pitchFamily="18" charset="-127"/>
              </a:rPr>
              <a:t>소바</a:t>
            </a:r>
            <a:r>
              <a:rPr lang="ko-KR" altLang="en-US" sz="2400" dirty="0" smtClean="0">
                <a:latin typeface="HY견고딕" pitchFamily="18" charset="-127"/>
                <a:ea typeface="HY견고딕" pitchFamily="18" charset="-127"/>
              </a:rPr>
              <a:t> 왕 </a:t>
            </a:r>
            <a:r>
              <a:rPr lang="ko-KR" altLang="en-US" sz="2400" dirty="0" err="1" smtClean="0">
                <a:latin typeface="HY견고딕" pitchFamily="18" charset="-127"/>
                <a:ea typeface="HY견고딕" pitchFamily="18" charset="-127"/>
              </a:rPr>
              <a:t>르홈의</a:t>
            </a:r>
            <a:r>
              <a:rPr lang="ko-KR" altLang="en-US" sz="2400" dirty="0" smtClean="0">
                <a:latin typeface="HY견고딕" pitchFamily="18" charset="-127"/>
                <a:ea typeface="HY견고딕" pitchFamily="18" charset="-127"/>
              </a:rPr>
              <a:t> 아들 </a:t>
            </a:r>
            <a:r>
              <a:rPr lang="ko-KR" altLang="en-US" sz="2400" dirty="0" err="1" smtClean="0">
                <a:latin typeface="HY견고딕" pitchFamily="18" charset="-127"/>
                <a:ea typeface="HY견고딕" pitchFamily="18" charset="-127"/>
              </a:rPr>
              <a:t>하닷에셀</a:t>
            </a:r>
            <a:r>
              <a:rPr lang="ko-KR" altLang="en-US" sz="2400" dirty="0" smtClean="0">
                <a:latin typeface="HY견고딕" pitchFamily="18" charset="-127"/>
                <a:ea typeface="HY견고딕" pitchFamily="18" charset="-127"/>
              </a:rPr>
              <a:t> </a:t>
            </a:r>
            <a:r>
              <a:rPr lang="ko-KR" altLang="en-US" sz="2400" dirty="0" err="1" smtClean="0">
                <a:latin typeface="HY견고딕" pitchFamily="18" charset="-127"/>
                <a:ea typeface="HY견고딕" pitchFamily="18" charset="-127"/>
              </a:rPr>
              <a:t>에게서</a:t>
            </a:r>
            <a:r>
              <a:rPr lang="ko-KR" altLang="en-US" sz="2400" dirty="0" smtClean="0">
                <a:latin typeface="HY견고딕" pitchFamily="18" charset="-127"/>
                <a:ea typeface="HY견고딕" pitchFamily="18" charset="-127"/>
              </a:rPr>
              <a:t> </a:t>
            </a:r>
            <a:r>
              <a:rPr lang="ko-KR" altLang="en-US" sz="2400" u="sng" dirty="0" smtClean="0">
                <a:solidFill>
                  <a:srgbClr val="00CC00"/>
                </a:solidFill>
                <a:latin typeface="HY견고딕" pitchFamily="18" charset="-127"/>
                <a:ea typeface="HY견고딕" pitchFamily="18" charset="-127"/>
              </a:rPr>
              <a:t>노략한 것과 같이 </a:t>
            </a:r>
            <a:r>
              <a:rPr lang="ko-KR" altLang="en-US" sz="2400" u="sng" dirty="0" err="1" smtClean="0">
                <a:solidFill>
                  <a:srgbClr val="00CC00"/>
                </a:solidFill>
                <a:latin typeface="HY견고딕" pitchFamily="18" charset="-127"/>
                <a:ea typeface="HY견고딕" pitchFamily="18" charset="-127"/>
              </a:rPr>
              <a:t>드리니라</a:t>
            </a:r>
            <a:r>
              <a:rPr lang="ko-KR" altLang="en-US" sz="2400" dirty="0" smtClean="0">
                <a:latin typeface="HY견고딕" pitchFamily="18" charset="-127"/>
                <a:ea typeface="HY견고딕" pitchFamily="18" charset="-127"/>
              </a:rPr>
              <a:t>“</a:t>
            </a:r>
            <a:endParaRPr lang="en-US" altLang="ko-KR" sz="3600" b="1" dirty="0" smtClean="0">
              <a:solidFill>
                <a:srgbClr val="FF0000"/>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0" name="내용 개체 틀 2"/>
          <p:cNvSpPr>
            <a:spLocks noGrp="1"/>
          </p:cNvSpPr>
          <p:nvPr>
            <p:ph idx="4294967295"/>
          </p:nvPr>
        </p:nvSpPr>
        <p:spPr>
          <a:xfrm>
            <a:off x="539552" y="1340768"/>
            <a:ext cx="8390136" cy="5017170"/>
          </a:xfrm>
        </p:spPr>
        <p:txBody>
          <a:bodyPr/>
          <a:lstStyle/>
          <a:p>
            <a:pPr marL="514350" indent="-514350">
              <a:buFont typeface="Arial" charset="0"/>
              <a:buNone/>
              <a:defRPr/>
            </a:pPr>
            <a:r>
              <a:rPr lang="en-US" altLang="ko-KR" dirty="0" smtClean="0">
                <a:solidFill>
                  <a:srgbClr val="FF0000"/>
                </a:solidFill>
                <a:latin typeface="HY견고딕" pitchFamily="18" charset="-127"/>
                <a:ea typeface="HY견고딕" pitchFamily="18" charset="-127"/>
              </a:rPr>
              <a:t>10</a:t>
            </a:r>
            <a:r>
              <a:rPr lang="en-US" altLang="ko-KR" b="1" dirty="0" smtClean="0">
                <a:solidFill>
                  <a:srgbClr val="FF0000"/>
                </a:solidFill>
                <a:latin typeface="HY견고딕" pitchFamily="18" charset="-127"/>
                <a:ea typeface="HY견고딕" pitchFamily="18" charset="-127"/>
              </a:rPr>
              <a:t>.</a:t>
            </a:r>
            <a:r>
              <a:rPr lang="ko-KR" altLang="en-US" u="sng" dirty="0" smtClean="0">
                <a:solidFill>
                  <a:srgbClr val="0033CC"/>
                </a:solidFill>
                <a:latin typeface="HY견고딕" pitchFamily="18" charset="-127"/>
                <a:ea typeface="HY견고딕" pitchFamily="18" charset="-127"/>
              </a:rPr>
              <a:t>물질</a:t>
            </a:r>
            <a:r>
              <a:rPr lang="ko-KR" altLang="en-US" dirty="0" smtClean="0">
                <a:solidFill>
                  <a:srgbClr val="FF0000"/>
                </a:solidFill>
                <a:latin typeface="HY견고딕" pitchFamily="18" charset="-127"/>
                <a:ea typeface="HY견고딕" pitchFamily="18" charset="-127"/>
              </a:rPr>
              <a:t>관리가 인생 관리다</a:t>
            </a:r>
            <a:r>
              <a:rPr lang="en-US" altLang="ko-KR" b="1" dirty="0" smtClean="0">
                <a:solidFill>
                  <a:srgbClr val="FF0000"/>
                </a:solidFill>
                <a:latin typeface="HY견고딕" pitchFamily="18" charset="-127"/>
                <a:ea typeface="HY견고딕" pitchFamily="18" charset="-127"/>
              </a:rPr>
              <a:t>: </a:t>
            </a:r>
            <a:r>
              <a:rPr lang="ko-KR" altLang="en-US" b="1" dirty="0" smtClean="0">
                <a:solidFill>
                  <a:srgbClr val="FF0000"/>
                </a:solidFill>
                <a:latin typeface="HY견고딕" pitchFamily="18" charset="-127"/>
                <a:ea typeface="HY견고딕" pitchFamily="18" charset="-127"/>
              </a:rPr>
              <a:t>삼상 </a:t>
            </a:r>
            <a:r>
              <a:rPr lang="en-US" altLang="ko-KR" b="1" dirty="0" smtClean="0">
                <a:solidFill>
                  <a:srgbClr val="FF0000"/>
                </a:solidFill>
                <a:latin typeface="HY견고딕" pitchFamily="18" charset="-127"/>
                <a:ea typeface="HY견고딕" pitchFamily="18" charset="-127"/>
              </a:rPr>
              <a:t>23:2,4, </a:t>
            </a:r>
            <a:r>
              <a:rPr lang="ko-KR" altLang="en-US" b="1" dirty="0" err="1" smtClean="0">
                <a:solidFill>
                  <a:srgbClr val="FF0000"/>
                </a:solidFill>
                <a:latin typeface="HY견고딕" pitchFamily="18" charset="-127"/>
                <a:ea typeface="HY견고딕" pitchFamily="18" charset="-127"/>
              </a:rPr>
              <a:t>삼하</a:t>
            </a:r>
            <a:r>
              <a:rPr lang="ko-KR" altLang="en-US" b="1" dirty="0" smtClean="0">
                <a:solidFill>
                  <a:srgbClr val="FF0000"/>
                </a:solidFill>
                <a:latin typeface="HY견고딕" pitchFamily="18" charset="-127"/>
                <a:ea typeface="HY견고딕" pitchFamily="18" charset="-127"/>
              </a:rPr>
              <a:t> </a:t>
            </a:r>
            <a:r>
              <a:rPr lang="en-US" altLang="ko-KR" b="1" dirty="0" smtClean="0">
                <a:solidFill>
                  <a:srgbClr val="FF0000"/>
                </a:solidFill>
                <a:latin typeface="HY견고딕" pitchFamily="18" charset="-127"/>
                <a:ea typeface="HY견고딕" pitchFamily="18" charset="-127"/>
              </a:rPr>
              <a:t>2:1, </a:t>
            </a:r>
          </a:p>
          <a:p>
            <a:pPr>
              <a:buFont typeface="Arial" charset="0"/>
              <a:buNone/>
              <a:defRPr/>
            </a:pPr>
            <a:r>
              <a:rPr lang="en-US" altLang="ko-KR" b="1" dirty="0" smtClean="0">
                <a:solidFill>
                  <a:srgbClr val="FF0000"/>
                </a:solidFill>
                <a:latin typeface="HY견고딕" pitchFamily="18" charset="-127"/>
                <a:ea typeface="HY견고딕" pitchFamily="18" charset="-127"/>
              </a:rPr>
              <a:t>  </a:t>
            </a:r>
          </a:p>
          <a:p>
            <a:pPr>
              <a:buFont typeface="Arial" charset="0"/>
              <a:buNone/>
              <a:defRPr/>
            </a:pPr>
            <a:r>
              <a:rPr lang="en-US" altLang="ko-KR" dirty="0" smtClean="0">
                <a:solidFill>
                  <a:srgbClr val="FF0000"/>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다윗이</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 전쟁에서 얻는 </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모든 물질을</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하나님</a:t>
            </a:r>
            <a:r>
              <a:rPr lang="en-US" altLang="ko-KR" b="1" dirty="0" smtClean="0">
                <a:solidFill>
                  <a:srgbClr val="0A6E02"/>
                </a:solidFill>
                <a:latin typeface="HY견고딕" pitchFamily="18" charset="-127"/>
                <a:ea typeface="HY견고딕" pitchFamily="18" charset="-127"/>
              </a:rPr>
              <a:t>(</a:t>
            </a:r>
            <a:r>
              <a:rPr lang="ko-KR" altLang="en-US" b="1" dirty="0" smtClean="0">
                <a:solidFill>
                  <a:srgbClr val="0A6E02"/>
                </a:solidFill>
                <a:latin typeface="HY견고딕" pitchFamily="18" charset="-127"/>
                <a:ea typeface="HY견고딕" pitchFamily="18" charset="-127"/>
              </a:rPr>
              <a:t>성전건축</a:t>
            </a:r>
            <a:r>
              <a:rPr lang="en-US" altLang="ko-KR" b="1" dirty="0" smtClean="0">
                <a:solidFill>
                  <a:srgbClr val="0A6E02"/>
                </a:solidFill>
                <a:latin typeface="HY견고딕" pitchFamily="18" charset="-127"/>
                <a:ea typeface="HY견고딕" pitchFamily="18" charset="-127"/>
              </a:rPr>
              <a:t>)</a:t>
            </a: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께</a:t>
            </a: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사유 재산을</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드림</a:t>
            </a:r>
            <a:endParaRPr lang="ko-KR" altLang="en-US" dirty="0" smtClean="0">
              <a:solidFill>
                <a:srgbClr val="4F6228"/>
              </a:solidFill>
              <a:latin typeface="HY견고딕" pitchFamily="18" charset="-127"/>
              <a:ea typeface="HY견고딕" pitchFamily="18" charset="-127"/>
            </a:endParaRPr>
          </a:p>
          <a:p>
            <a:pPr>
              <a:buFont typeface="Arial" charset="0"/>
              <a:buNone/>
              <a:defRPr/>
            </a:pPr>
            <a:r>
              <a:rPr lang="en-US" altLang="ko-KR" b="1" dirty="0" smtClean="0">
                <a:latin typeface="HY견고딕" pitchFamily="18" charset="-127"/>
                <a:ea typeface="HY견고딕" pitchFamily="18" charset="-127"/>
              </a:rPr>
              <a:t>   </a:t>
            </a:r>
          </a:p>
        </p:txBody>
      </p:sp>
      <p:sp>
        <p:nvSpPr>
          <p:cNvPr id="12" name="모서리가 둥근 직사각형 11"/>
          <p:cNvSpPr/>
          <p:nvPr/>
        </p:nvSpPr>
        <p:spPr>
          <a:xfrm>
            <a:off x="5004048" y="2071688"/>
            <a:ext cx="3960565" cy="4021137"/>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Bef>
                <a:spcPct val="20000"/>
              </a:spcBef>
              <a:defRPr/>
            </a:pPr>
            <a:r>
              <a:rPr lang="ko-KR" altLang="en-US" sz="3200" b="1" dirty="0">
                <a:solidFill>
                  <a:srgbClr val="000000"/>
                </a:solidFill>
                <a:latin typeface="HY견고딕" pitchFamily="18" charset="-127"/>
                <a:ea typeface="HY견고딕" pitchFamily="18" charset="-127"/>
                <a:cs typeface="Arial" pitchFamily="34" charset="0"/>
              </a:rPr>
              <a:t>   </a:t>
            </a:r>
            <a:r>
              <a:rPr lang="ko-KR" altLang="en-US" sz="3200" b="1" dirty="0" smtClean="0">
                <a:solidFill>
                  <a:prstClr val="black"/>
                </a:solidFill>
                <a:latin typeface="HY견고딕" pitchFamily="18" charset="-127"/>
                <a:ea typeface="HY견고딕" pitchFamily="18" charset="-127"/>
                <a:cs typeface="Arial" pitchFamily="34" charset="0"/>
              </a:rPr>
              <a:t>물질관리가 </a:t>
            </a:r>
            <a:r>
              <a:rPr lang="ko-KR" altLang="en-US" sz="3200" b="1" dirty="0">
                <a:solidFill>
                  <a:prstClr val="black"/>
                </a:solidFill>
                <a:latin typeface="HY견고딕" pitchFamily="18" charset="-127"/>
                <a:ea typeface="HY견고딕" pitchFamily="18" charset="-127"/>
                <a:cs typeface="Arial" pitchFamily="34" charset="0"/>
              </a:rPr>
              <a:t>제대로 되야 </a:t>
            </a:r>
            <a:r>
              <a:rPr lang="ko-KR" altLang="en-US" sz="3200" dirty="0" smtClean="0">
                <a:solidFill>
                  <a:prstClr val="black"/>
                </a:solidFill>
                <a:latin typeface="HY견고딕" pitchFamily="18" charset="-127"/>
                <a:ea typeface="HY견고딕" pitchFamily="18" charset="-127"/>
                <a:cs typeface="Arial" pitchFamily="34" charset="0"/>
              </a:rPr>
              <a:t>삶</a:t>
            </a:r>
            <a:r>
              <a:rPr lang="en-US" altLang="ko-KR" sz="3200" b="1" dirty="0" smtClean="0">
                <a:solidFill>
                  <a:prstClr val="black"/>
                </a:solidFill>
                <a:latin typeface="HY견고딕" pitchFamily="18" charset="-127"/>
                <a:ea typeface="HY견고딕" pitchFamily="18" charset="-127"/>
                <a:cs typeface="Arial" pitchFamily="34" charset="0"/>
              </a:rPr>
              <a:t>(</a:t>
            </a:r>
            <a:r>
              <a:rPr lang="en-US" altLang="ko-KR" sz="3200" b="1" dirty="0">
                <a:solidFill>
                  <a:prstClr val="black"/>
                </a:solidFill>
                <a:latin typeface="HY견고딕" pitchFamily="18" charset="-127"/>
                <a:ea typeface="HY견고딕" pitchFamily="18" charset="-127"/>
                <a:cs typeface="Arial" pitchFamily="34" charset="0"/>
              </a:rPr>
              <a:t>Life</a:t>
            </a:r>
            <a:r>
              <a:rPr lang="en-US" altLang="ko-KR" sz="3200" b="1" dirty="0" smtClean="0">
                <a:solidFill>
                  <a:prstClr val="black"/>
                </a:solidFill>
                <a:latin typeface="HY견고딕" pitchFamily="18" charset="-127"/>
                <a:ea typeface="HY견고딕" pitchFamily="18" charset="-127"/>
                <a:cs typeface="Arial" pitchFamily="34" charset="0"/>
              </a:rPr>
              <a:t>)</a:t>
            </a:r>
            <a:r>
              <a:rPr lang="ko-KR" altLang="en-US" sz="3200" b="1" dirty="0" smtClean="0">
                <a:solidFill>
                  <a:prstClr val="black"/>
                </a:solidFill>
                <a:latin typeface="HY견고딕" pitchFamily="18" charset="-127"/>
                <a:ea typeface="HY견고딕" pitchFamily="18" charset="-127"/>
                <a:cs typeface="Arial" pitchFamily="34" charset="0"/>
              </a:rPr>
              <a:t>과 </a:t>
            </a:r>
            <a:r>
              <a:rPr lang="ko-KR" altLang="en-US" sz="3200" dirty="0" smtClean="0">
                <a:solidFill>
                  <a:prstClr val="black"/>
                </a:solidFill>
                <a:latin typeface="HY견고딕" pitchFamily="18" charset="-127"/>
                <a:ea typeface="HY견고딕" pitchFamily="18" charset="-127"/>
                <a:cs typeface="Arial" pitchFamily="34" charset="0"/>
              </a:rPr>
              <a:t>사역</a:t>
            </a:r>
            <a:r>
              <a:rPr lang="en-US" altLang="ko-KR" sz="3200" b="1" dirty="0" smtClean="0">
                <a:solidFill>
                  <a:prstClr val="black"/>
                </a:solidFill>
                <a:latin typeface="HY견고딕" pitchFamily="18" charset="-127"/>
                <a:ea typeface="HY견고딕" pitchFamily="18" charset="-127"/>
                <a:cs typeface="Arial" pitchFamily="34" charset="0"/>
              </a:rPr>
              <a:t>(work) </a:t>
            </a:r>
            <a:r>
              <a:rPr lang="ko-KR" altLang="en-US" sz="3200" b="1" dirty="0" smtClean="0">
                <a:solidFill>
                  <a:prstClr val="black"/>
                </a:solidFill>
                <a:latin typeface="HY견고딕" pitchFamily="18" charset="-127"/>
                <a:ea typeface="HY견고딕" pitchFamily="18" charset="-127"/>
                <a:cs typeface="Arial" pitchFamily="34" charset="0"/>
              </a:rPr>
              <a:t>관리가 </a:t>
            </a:r>
            <a:r>
              <a:rPr lang="ko-KR" altLang="en-US" sz="3200" b="1" dirty="0">
                <a:solidFill>
                  <a:prstClr val="black"/>
                </a:solidFill>
                <a:latin typeface="HY견고딕" pitchFamily="18" charset="-127"/>
                <a:ea typeface="HY견고딕" pitchFamily="18" charset="-127"/>
                <a:cs typeface="Arial" pitchFamily="34" charset="0"/>
              </a:rPr>
              <a:t>제대로 된다</a:t>
            </a:r>
            <a:r>
              <a:rPr lang="en-US" altLang="ko-KR" sz="3200" b="1" dirty="0">
                <a:solidFill>
                  <a:prstClr val="black"/>
                </a:solidFill>
                <a:latin typeface="HY견고딕" pitchFamily="18" charset="-127"/>
                <a:ea typeface="HY견고딕" pitchFamily="18" charset="-127"/>
                <a:cs typeface="Arial" pitchFamily="34" charset="0"/>
              </a:rPr>
              <a:t>.</a:t>
            </a:r>
            <a:r>
              <a:rPr lang="ko-KR" altLang="en-US" sz="3200" b="1" dirty="0">
                <a:solidFill>
                  <a:prstClr val="black"/>
                </a:solidFill>
                <a:latin typeface="HY견고딕" pitchFamily="18" charset="-127"/>
                <a:ea typeface="HY견고딕" pitchFamily="18" charset="-127"/>
                <a:cs typeface="Arial" pitchFamily="34" charset="0"/>
              </a:rPr>
              <a:t> </a:t>
            </a:r>
            <a:r>
              <a:rPr lang="en-US" altLang="ko-KR" sz="3200" b="1" dirty="0">
                <a:solidFill>
                  <a:srgbClr val="86041A"/>
                </a:solidFill>
                <a:latin typeface="HY견고딕" pitchFamily="18" charset="-127"/>
                <a:ea typeface="HY견고딕" pitchFamily="18" charset="-127"/>
                <a:cs typeface="Arial" pitchFamily="34" charset="0"/>
              </a:rPr>
              <a:t>(</a:t>
            </a:r>
            <a:r>
              <a:rPr lang="ko-KR" altLang="en-US" sz="3200" b="1" dirty="0">
                <a:solidFill>
                  <a:srgbClr val="86041A"/>
                </a:solidFill>
                <a:latin typeface="HY견고딕" pitchFamily="18" charset="-127"/>
                <a:ea typeface="HY견고딕" pitchFamily="18" charset="-127"/>
                <a:cs typeface="Arial" pitchFamily="34" charset="0"/>
              </a:rPr>
              <a:t>마 </a:t>
            </a:r>
            <a:r>
              <a:rPr lang="en-US" altLang="ko-KR" sz="3200" b="1" dirty="0">
                <a:solidFill>
                  <a:srgbClr val="86041A"/>
                </a:solidFill>
                <a:latin typeface="HY견고딕" pitchFamily="18" charset="-127"/>
                <a:ea typeface="HY견고딕" pitchFamily="18" charset="-127"/>
                <a:cs typeface="Arial" pitchFamily="34" charset="0"/>
              </a:rPr>
              <a:t>6:21 </a:t>
            </a:r>
            <a:r>
              <a:rPr lang="ko-KR" altLang="en-US" sz="3200" b="1" dirty="0">
                <a:solidFill>
                  <a:srgbClr val="86041A"/>
                </a:solidFill>
                <a:latin typeface="HY견고딕" pitchFamily="18" charset="-127"/>
                <a:ea typeface="HY견고딕" pitchFamily="18" charset="-127"/>
                <a:cs typeface="Arial" pitchFamily="34" charset="0"/>
              </a:rPr>
              <a:t>네 보물</a:t>
            </a:r>
            <a:r>
              <a:rPr lang="en-US" altLang="ko-KR" sz="3200" b="1" dirty="0">
                <a:solidFill>
                  <a:srgbClr val="86041A"/>
                </a:solidFill>
                <a:latin typeface="HY견고딕" pitchFamily="18" charset="-127"/>
                <a:ea typeface="HY견고딕" pitchFamily="18" charset="-127"/>
                <a:cs typeface="Arial" pitchFamily="34" charset="0"/>
              </a:rPr>
              <a:t>/</a:t>
            </a:r>
            <a:r>
              <a:rPr lang="ko-KR" altLang="en-US" sz="3200" b="1" dirty="0">
                <a:solidFill>
                  <a:srgbClr val="86041A"/>
                </a:solidFill>
                <a:latin typeface="HY견고딕" pitchFamily="18" charset="-127"/>
                <a:ea typeface="HY견고딕" pitchFamily="18" charset="-127"/>
                <a:cs typeface="Arial" pitchFamily="34" charset="0"/>
              </a:rPr>
              <a:t>마음</a:t>
            </a:r>
            <a:r>
              <a:rPr lang="en-US" altLang="ko-KR" sz="3200" b="1" dirty="0">
                <a:solidFill>
                  <a:srgbClr val="86041A"/>
                </a:solidFill>
                <a:latin typeface="HY견고딕" pitchFamily="18" charset="-127"/>
                <a:ea typeface="HY견고딕" pitchFamily="18" charset="-127"/>
                <a:cs typeface="Arial" pitchFamily="34" charset="0"/>
              </a:rPr>
              <a:t>, </a:t>
            </a:r>
            <a:r>
              <a:rPr lang="ko-KR" altLang="en-US" sz="3200" b="1" dirty="0">
                <a:solidFill>
                  <a:srgbClr val="86041A"/>
                </a:solidFill>
                <a:latin typeface="HY견고딕" pitchFamily="18" charset="-127"/>
                <a:ea typeface="HY견고딕" pitchFamily="18" charset="-127"/>
                <a:cs typeface="Arial" pitchFamily="34" charset="0"/>
              </a:rPr>
              <a:t>말 </a:t>
            </a:r>
            <a:r>
              <a:rPr lang="en-US" altLang="ko-KR" sz="3200" b="1" dirty="0">
                <a:solidFill>
                  <a:srgbClr val="86041A"/>
                </a:solidFill>
                <a:latin typeface="HY견고딕" pitchFamily="18" charset="-127"/>
                <a:ea typeface="HY견고딕" pitchFamily="18" charset="-127"/>
                <a:cs typeface="Arial" pitchFamily="34" charset="0"/>
              </a:rPr>
              <a:t>3:8-10</a:t>
            </a:r>
          </a:p>
        </p:txBody>
      </p:sp>
      <p:sp>
        <p:nvSpPr>
          <p:cNvPr id="13" name="오른쪽 화살표 12"/>
          <p:cNvSpPr/>
          <p:nvPr/>
        </p:nvSpPr>
        <p:spPr>
          <a:xfrm>
            <a:off x="4002088" y="3286125"/>
            <a:ext cx="857250" cy="7143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sz="1800" b="1">
              <a:solidFill>
                <a:prstClr val="white"/>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diamond(in)">
                                      <p:cBhvr>
                                        <p:cTn id="7" dur="2000"/>
                                        <p:tgtEl>
                                          <p:spTgt spid="1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diamond(in)">
                                      <p:cBhvr>
                                        <p:cTn id="12" dur="2000"/>
                                        <p:tgtEl>
                                          <p:spTgt spid="10">
                                            <p:txEl>
                                              <p:pRg st="2" end="2"/>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10">
                                            <p:txEl>
                                              <p:pRg st="3" end="3"/>
                                            </p:txEl>
                                          </p:spTgt>
                                        </p:tgtEl>
                                        <p:attrNameLst>
                                          <p:attrName>style.visibility</p:attrName>
                                        </p:attrNameLst>
                                      </p:cBhvr>
                                      <p:to>
                                        <p:strVal val="visible"/>
                                      </p:to>
                                    </p:set>
                                    <p:animEffect transition="in" filter="diamond(in)">
                                      <p:cBhvr>
                                        <p:cTn id="15" dur="2000"/>
                                        <p:tgtEl>
                                          <p:spTgt spid="10">
                                            <p:txEl>
                                              <p:pRg st="3" end="3"/>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10">
                                            <p:txEl>
                                              <p:pRg st="4" end="4"/>
                                            </p:txEl>
                                          </p:spTgt>
                                        </p:tgtEl>
                                        <p:attrNameLst>
                                          <p:attrName>style.visibility</p:attrName>
                                        </p:attrNameLst>
                                      </p:cBhvr>
                                      <p:to>
                                        <p:strVal val="visible"/>
                                      </p:to>
                                    </p:set>
                                    <p:animEffect transition="in" filter="diamond(in)">
                                      <p:cBhvr>
                                        <p:cTn id="18" dur="2000"/>
                                        <p:tgtEl>
                                          <p:spTgt spid="10">
                                            <p:txEl>
                                              <p:pRg st="4" end="4"/>
                                            </p:txEl>
                                          </p:spTgt>
                                        </p:tgtEl>
                                      </p:cBhvr>
                                    </p:animEffect>
                                  </p:childTnLst>
                                </p:cTn>
                              </p:par>
                              <p:par>
                                <p:cTn id="19" presetID="8" presetClass="entr" presetSubtype="16" fill="hold" nodeType="withEffect">
                                  <p:stCondLst>
                                    <p:cond delay="0"/>
                                  </p:stCondLst>
                                  <p:childTnLst>
                                    <p:set>
                                      <p:cBhvr>
                                        <p:cTn id="20" dur="1" fill="hold">
                                          <p:stCondLst>
                                            <p:cond delay="0"/>
                                          </p:stCondLst>
                                        </p:cTn>
                                        <p:tgtEl>
                                          <p:spTgt spid="10">
                                            <p:txEl>
                                              <p:pRg st="5" end="5"/>
                                            </p:txEl>
                                          </p:spTgt>
                                        </p:tgtEl>
                                        <p:attrNameLst>
                                          <p:attrName>style.visibility</p:attrName>
                                        </p:attrNameLst>
                                      </p:cBhvr>
                                      <p:to>
                                        <p:strVal val="visible"/>
                                      </p:to>
                                    </p:set>
                                    <p:animEffect transition="in" filter="diamond(in)">
                                      <p:cBhvr>
                                        <p:cTn id="21" dur="2000"/>
                                        <p:tgtEl>
                                          <p:spTgt spid="10">
                                            <p:txEl>
                                              <p:pRg st="5" end="5"/>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10">
                                            <p:txEl>
                                              <p:pRg st="6" end="6"/>
                                            </p:txEl>
                                          </p:spTgt>
                                        </p:tgtEl>
                                        <p:attrNameLst>
                                          <p:attrName>style.visibility</p:attrName>
                                        </p:attrNameLst>
                                      </p:cBhvr>
                                      <p:to>
                                        <p:strVal val="visible"/>
                                      </p:to>
                                    </p:set>
                                    <p:animEffect transition="in" filter="diamond(in)">
                                      <p:cBhvr>
                                        <p:cTn id="24" dur="2000"/>
                                        <p:tgtEl>
                                          <p:spTgt spid="10">
                                            <p:txEl>
                                              <p:pRg st="6" end="6"/>
                                            </p:txEl>
                                          </p:spTgt>
                                        </p:tgtEl>
                                      </p:cBhvr>
                                    </p:animEffect>
                                  </p:childTnLst>
                                </p:cTn>
                              </p:par>
                              <p:par>
                                <p:cTn id="25" presetID="8" presetClass="entr" presetSubtype="16" fill="hold" nodeType="withEffect">
                                  <p:stCondLst>
                                    <p:cond delay="0"/>
                                  </p:stCondLst>
                                  <p:childTnLst>
                                    <p:set>
                                      <p:cBhvr>
                                        <p:cTn id="26" dur="1" fill="hold">
                                          <p:stCondLst>
                                            <p:cond delay="0"/>
                                          </p:stCondLst>
                                        </p:cTn>
                                        <p:tgtEl>
                                          <p:spTgt spid="10">
                                            <p:txEl>
                                              <p:pRg st="7" end="7"/>
                                            </p:txEl>
                                          </p:spTgt>
                                        </p:tgtEl>
                                        <p:attrNameLst>
                                          <p:attrName>style.visibility</p:attrName>
                                        </p:attrNameLst>
                                      </p:cBhvr>
                                      <p:to>
                                        <p:strVal val="visible"/>
                                      </p:to>
                                    </p:set>
                                    <p:animEffect transition="in" filter="diamond(in)">
                                      <p:cBhvr>
                                        <p:cTn id="27" dur="2000"/>
                                        <p:tgtEl>
                                          <p:spTgt spid="10">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3"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100"/>
                                        <p:tgtEl>
                                          <p:spTgt spid="13"/>
                                        </p:tgtEl>
                                      </p:cBhvr>
                                    </p:animEffect>
                                    <p:anim calcmode="lin" valueType="num">
                                      <p:cBhvr>
                                        <p:cTn id="33" dur="400" fill="hold"/>
                                        <p:tgtEl>
                                          <p:spTgt spid="13"/>
                                        </p:tgtEl>
                                        <p:attrNameLst>
                                          <p:attrName>ppt_x</p:attrName>
                                        </p:attrNameLst>
                                      </p:cBhvr>
                                      <p:tavLst>
                                        <p:tav tm="0">
                                          <p:val>
                                            <p:strVal val="#ppt_x"/>
                                          </p:val>
                                        </p:tav>
                                        <p:tav tm="100000">
                                          <p:val>
                                            <p:strVal val="#ppt_x"/>
                                          </p:val>
                                        </p:tav>
                                      </p:tavLst>
                                    </p:anim>
                                    <p:anim calcmode="lin" valueType="num">
                                      <p:cBhvr>
                                        <p:cTn id="34" dur="400" fill="hold"/>
                                        <p:tgtEl>
                                          <p:spTgt spid="13"/>
                                        </p:tgtEl>
                                        <p:attrNameLst>
                                          <p:attrName>ppt_y</p:attrName>
                                        </p:attrNameLst>
                                      </p:cBhvr>
                                      <p:tavLst>
                                        <p:tav tm="0">
                                          <p:val>
                                            <p:strVal val="#ppt_y+0.31"/>
                                          </p:val>
                                        </p:tav>
                                        <p:tav tm="100000">
                                          <p:val>
                                            <p:strVal val="#ppt_y+0.31"/>
                                          </p:val>
                                        </p:tav>
                                      </p:tavLst>
                                    </p:anim>
                                    <p:anim calcmode="lin" valueType="num">
                                      <p:cBhvr>
                                        <p:cTn id="35" dur="600" decel="50000" fill="hold">
                                          <p:stCondLst>
                                            <p:cond delay="400"/>
                                          </p:stCondLst>
                                        </p:cTn>
                                        <p:tgtEl>
                                          <p:spTgt spid="1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6" dur="600" decel="50000" fill="hold">
                                          <p:stCondLst>
                                            <p:cond delay="400"/>
                                          </p:stCondLst>
                                        </p:cTn>
                                        <p:tgtEl>
                                          <p:spTgt spid="1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0"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wedge">
                                      <p:cBhvr>
                                        <p:cTn id="4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graphicFrame>
        <p:nvGraphicFramePr>
          <p:cNvPr id="10" name="Group 29"/>
          <p:cNvGraphicFramePr>
            <a:graphicFrameLocks noGrp="1"/>
          </p:cNvGraphicFramePr>
          <p:nvPr/>
        </p:nvGraphicFramePr>
        <p:xfrm>
          <a:off x="827585" y="1699989"/>
          <a:ext cx="7816353" cy="3457202"/>
        </p:xfrm>
        <a:graphic>
          <a:graphicData uri="http://schemas.openxmlformats.org/drawingml/2006/table">
            <a:tbl>
              <a:tblPr/>
              <a:tblGrid>
                <a:gridCol w="1563271"/>
                <a:gridCol w="1563270"/>
                <a:gridCol w="1563271"/>
                <a:gridCol w="1563270"/>
                <a:gridCol w="1563271"/>
              </a:tblGrid>
              <a:tr h="1239267">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1" i="0" u="none" strike="noStrike" cap="none" normalizeH="0" baseline="0" dirty="0" smtClean="0">
                          <a:ln>
                            <a:noFill/>
                          </a:ln>
                          <a:solidFill>
                            <a:srgbClr val="FF00FF"/>
                          </a:solidFill>
                          <a:effectLst/>
                          <a:latin typeface="HY견고딕" pitchFamily="18" charset="-127"/>
                          <a:ea typeface="HY견고딕" pitchFamily="18" charset="-127"/>
                        </a:rPr>
                        <a:t>NCD </a:t>
                      </a:r>
                      <a:r>
                        <a:rPr kumimoji="0" lang="ko-KR" altLang="en-US" sz="2400" b="1" i="0" u="none" strike="noStrike" cap="none" normalizeH="0" baseline="0" dirty="0" smtClean="0">
                          <a:ln>
                            <a:noFill/>
                          </a:ln>
                          <a:solidFill>
                            <a:srgbClr val="FF00FF"/>
                          </a:solidFill>
                          <a:effectLst/>
                          <a:latin typeface="HY견고딕" pitchFamily="18" charset="-127"/>
                          <a:ea typeface="HY견고딕" pitchFamily="18" charset="-127"/>
                        </a:rPr>
                        <a:t>설문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ko-KR" altLang="en-US" sz="2400" b="1" i="0" u="none" strike="noStrike" cap="none" normalizeH="0" baseline="0" smtClean="0">
                          <a:ln>
                            <a:noFill/>
                          </a:ln>
                          <a:solidFill>
                            <a:srgbClr val="FF0000"/>
                          </a:solidFill>
                          <a:effectLst/>
                          <a:latin typeface="HY견고딕" pitchFamily="18" charset="-127"/>
                          <a:ea typeface="HY견고딕" pitchFamily="18" charset="-127"/>
                        </a:rPr>
                        <a:t>레드오션교회</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ko-KR" altLang="en-US" sz="2400" b="1" i="0" u="none" strike="noStrike" cap="none" normalizeH="0" baseline="0" smtClean="0">
                          <a:ln>
                            <a:noFill/>
                          </a:ln>
                          <a:solidFill>
                            <a:srgbClr val="0099FF"/>
                          </a:solidFill>
                          <a:effectLst/>
                          <a:latin typeface="HY견고딕" pitchFamily="18" charset="-127"/>
                          <a:ea typeface="HY견고딕" pitchFamily="18" charset="-127"/>
                        </a:rPr>
                        <a:t>블루오션교회</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ko-KR" altLang="en-US" sz="2400" b="1" i="0" u="none" strike="noStrike" cap="none" normalizeH="0" baseline="0" smtClean="0">
                          <a:ln>
                            <a:noFill/>
                          </a:ln>
                          <a:solidFill>
                            <a:srgbClr val="009900"/>
                          </a:solidFill>
                          <a:effectLst/>
                          <a:latin typeface="HY견고딕" pitchFamily="18" charset="-127"/>
                          <a:ea typeface="HY견고딕" pitchFamily="18" charset="-127"/>
                        </a:rPr>
                        <a:t>그린오션교회</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ko-KR" altLang="en-US" sz="2400" b="1" i="0" u="none" strike="noStrike" cap="none" normalizeH="0" baseline="0" dirty="0" smtClean="0">
                          <a:ln>
                            <a:noFill/>
                          </a:ln>
                          <a:solidFill>
                            <a:schemeClr val="tx1"/>
                          </a:solidFill>
                          <a:effectLst/>
                          <a:latin typeface="HY견고딕" pitchFamily="18" charset="-127"/>
                          <a:ea typeface="HY견고딕" pitchFamily="18" charset="-127"/>
                        </a:rPr>
                        <a:t>비교</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978668">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dirty="0" smtClean="0">
                          <a:ln>
                            <a:noFill/>
                          </a:ln>
                          <a:solidFill>
                            <a:srgbClr val="000000"/>
                          </a:solidFill>
                          <a:effectLst/>
                          <a:latin typeface="HY견고딕" pitchFamily="18" charset="-127"/>
                          <a:ea typeface="HY견고딕" pitchFamily="18" charset="-127"/>
                        </a:rPr>
                        <a:t>1.</a:t>
                      </a:r>
                      <a:r>
                        <a:rPr kumimoji="0" lang="ko-KR" altLang="en-US" sz="2400" b="0" i="0" u="none" strike="noStrike" cap="none" normalizeH="0" baseline="0" dirty="0" smtClean="0">
                          <a:ln>
                            <a:noFill/>
                          </a:ln>
                          <a:solidFill>
                            <a:srgbClr val="000000"/>
                          </a:solidFill>
                          <a:effectLst/>
                          <a:latin typeface="HY견고딕" pitchFamily="18" charset="-127"/>
                          <a:ea typeface="HY견고딕" pitchFamily="18" charset="-127"/>
                        </a:rPr>
                        <a:t>수입의 십일조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smtClean="0">
                          <a:ln>
                            <a:noFill/>
                          </a:ln>
                          <a:solidFill>
                            <a:srgbClr val="000000"/>
                          </a:solidFill>
                          <a:effectLst/>
                          <a:latin typeface="HY견고딕" pitchFamily="18" charset="-127"/>
                          <a:ea typeface="HY견고딕" pitchFamily="18" charset="-127"/>
                        </a:rPr>
                        <a:t>7.2%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smtClean="0">
                          <a:ln>
                            <a:noFill/>
                          </a:ln>
                          <a:solidFill>
                            <a:srgbClr val="000000"/>
                          </a:solidFill>
                          <a:effectLst/>
                          <a:latin typeface="HY견고딕" pitchFamily="18" charset="-127"/>
                          <a:ea typeface="HY견고딕" pitchFamily="18" charset="-127"/>
                        </a:rPr>
                        <a:t>8.1%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smtClean="0">
                          <a:ln>
                            <a:noFill/>
                          </a:ln>
                          <a:solidFill>
                            <a:srgbClr val="000000"/>
                          </a:solidFill>
                          <a:effectLst/>
                          <a:latin typeface="HY견고딕" pitchFamily="18" charset="-127"/>
                          <a:ea typeface="HY견고딕" pitchFamily="18" charset="-127"/>
                        </a:rPr>
                        <a:t>9.4%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dirty="0" smtClean="0">
                          <a:ln>
                            <a:noFill/>
                          </a:ln>
                          <a:solidFill>
                            <a:srgbClr val="000000"/>
                          </a:solidFill>
                          <a:effectLst/>
                          <a:latin typeface="HY견고딕" pitchFamily="18" charset="-127"/>
                          <a:ea typeface="HY견고딕" pitchFamily="18" charset="-127"/>
                        </a:rPr>
                        <a:t>100</a:t>
                      </a:r>
                      <a:r>
                        <a:rPr kumimoji="0" lang="ko-KR" altLang="en-US" sz="2400" b="0" i="0" u="none" strike="noStrike" cap="none" normalizeH="0" baseline="0" dirty="0" smtClean="0">
                          <a:ln>
                            <a:noFill/>
                          </a:ln>
                          <a:solidFill>
                            <a:srgbClr val="000000"/>
                          </a:solidFill>
                          <a:effectLst/>
                          <a:latin typeface="HY견고딕" pitchFamily="18" charset="-127"/>
                          <a:ea typeface="HY견고딕" pitchFamily="18" charset="-127"/>
                        </a:rPr>
                        <a:t>교회 기준</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r h="1239267">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dirty="0" smtClean="0">
                          <a:ln>
                            <a:noFill/>
                          </a:ln>
                          <a:solidFill>
                            <a:schemeClr val="accent2"/>
                          </a:solidFill>
                          <a:effectLst/>
                          <a:latin typeface="HY견고딕" pitchFamily="18" charset="-127"/>
                          <a:ea typeface="HY견고딕" pitchFamily="18" charset="-127"/>
                        </a:rPr>
                        <a:t>2.</a:t>
                      </a:r>
                      <a:r>
                        <a:rPr kumimoji="0" lang="ko-KR" altLang="en-US" sz="2400" b="0" i="0" u="none" strike="noStrike" cap="none" normalizeH="0" baseline="0" dirty="0" smtClean="0">
                          <a:ln>
                            <a:noFill/>
                          </a:ln>
                          <a:solidFill>
                            <a:schemeClr val="accent2"/>
                          </a:solidFill>
                          <a:effectLst/>
                          <a:latin typeface="HY견고딕" pitchFamily="18" charset="-127"/>
                          <a:ea typeface="HY견고딕" pitchFamily="18" charset="-127"/>
                        </a:rPr>
                        <a:t>영성</a:t>
                      </a:r>
                      <a:endParaRPr kumimoji="0" lang="en-US" altLang="ko-KR" sz="2400" b="0" i="0" u="none" strike="noStrike" cap="none" normalizeH="0" baseline="0" dirty="0" smtClean="0">
                        <a:ln>
                          <a:noFill/>
                        </a:ln>
                        <a:solidFill>
                          <a:schemeClr val="accent2"/>
                        </a:solidFill>
                        <a:effectLst/>
                        <a:latin typeface="HY견고딕" pitchFamily="18" charset="-127"/>
                        <a:ea typeface="HY견고딕" pitchFamily="18" charset="-127"/>
                      </a:endParaRPr>
                    </a:p>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dirty="0" smtClean="0">
                          <a:ln>
                            <a:noFill/>
                          </a:ln>
                          <a:solidFill>
                            <a:schemeClr val="accent2"/>
                          </a:solidFill>
                          <a:effectLst/>
                          <a:latin typeface="HY견고딕" pitchFamily="18" charset="-127"/>
                          <a:ea typeface="HY견고딕" pitchFamily="18" charset="-127"/>
                        </a:rPr>
                        <a:t>   </a:t>
                      </a:r>
                      <a:r>
                        <a:rPr kumimoji="0" lang="ko-KR" altLang="en-US" sz="2400" b="0" i="0" u="none" strike="noStrike" cap="none" normalizeH="0" baseline="0" dirty="0" smtClean="0">
                          <a:ln>
                            <a:noFill/>
                          </a:ln>
                          <a:solidFill>
                            <a:schemeClr val="accent2"/>
                          </a:solidFill>
                          <a:effectLst/>
                          <a:latin typeface="HY견고딕" pitchFamily="18" charset="-127"/>
                          <a:ea typeface="HY견고딕" pitchFamily="18" charset="-127"/>
                        </a:rPr>
                        <a:t>점수</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dirty="0" smtClean="0">
                          <a:ln>
                            <a:noFill/>
                          </a:ln>
                          <a:solidFill>
                            <a:schemeClr val="accent2"/>
                          </a:solidFill>
                          <a:effectLst/>
                          <a:latin typeface="HY견고딕" pitchFamily="18" charset="-127"/>
                          <a:ea typeface="HY견고딕" pitchFamily="18" charset="-127"/>
                        </a:rPr>
                        <a:t>27%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dirty="0" smtClean="0">
                          <a:ln>
                            <a:noFill/>
                          </a:ln>
                          <a:solidFill>
                            <a:schemeClr val="accent2"/>
                          </a:solidFill>
                          <a:effectLst/>
                          <a:latin typeface="HY견고딕" pitchFamily="18" charset="-127"/>
                          <a:ea typeface="HY견고딕" pitchFamily="18" charset="-127"/>
                        </a:rPr>
                        <a:t>49%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dirty="0" smtClean="0">
                          <a:ln>
                            <a:noFill/>
                          </a:ln>
                          <a:solidFill>
                            <a:schemeClr val="accent2"/>
                          </a:solidFill>
                          <a:effectLst/>
                          <a:latin typeface="HY견고딕" pitchFamily="18" charset="-127"/>
                          <a:ea typeface="HY견고딕" pitchFamily="18" charset="-127"/>
                        </a:rPr>
                        <a:t>65%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ko-KR" altLang="en-US" sz="2400" b="0" i="0" u="none" strike="noStrike" cap="none" normalizeH="0" baseline="0" dirty="0" smtClean="0">
                          <a:ln>
                            <a:noFill/>
                          </a:ln>
                          <a:solidFill>
                            <a:schemeClr val="accent2"/>
                          </a:solidFill>
                          <a:effectLst/>
                          <a:latin typeface="HY견고딕" pitchFamily="18" charset="-127"/>
                          <a:ea typeface="HY견고딕" pitchFamily="18" charset="-127"/>
                        </a:rPr>
                        <a:t>미주 </a:t>
                      </a:r>
                      <a:r>
                        <a:rPr kumimoji="0" lang="en-US" altLang="ko-KR" sz="2400" b="0" i="0" u="none" strike="noStrike" cap="none" normalizeH="0" baseline="0" dirty="0" smtClean="0">
                          <a:ln>
                            <a:noFill/>
                          </a:ln>
                          <a:solidFill>
                            <a:schemeClr val="accent2"/>
                          </a:solidFill>
                          <a:effectLst/>
                          <a:latin typeface="HY견고딕" pitchFamily="18" charset="-127"/>
                          <a:ea typeface="HY견고딕" pitchFamily="18" charset="-127"/>
                        </a:rPr>
                        <a:t>B</a:t>
                      </a:r>
                      <a:r>
                        <a:rPr kumimoji="0" lang="ko-KR" altLang="en-US" sz="2400" b="0" i="0" u="none" strike="noStrike" cap="none" normalizeH="0" baseline="0" dirty="0" smtClean="0">
                          <a:ln>
                            <a:noFill/>
                          </a:ln>
                          <a:solidFill>
                            <a:schemeClr val="accent2"/>
                          </a:solidFill>
                          <a:effectLst/>
                          <a:latin typeface="HY견고딕" pitchFamily="18" charset="-127"/>
                          <a:ea typeface="HY견고딕" pitchFamily="18" charset="-127"/>
                        </a:rPr>
                        <a:t>교단 기준</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r>
            </a:tbl>
          </a:graphicData>
        </a:graphic>
      </p:graphicFrame>
      <p:sp>
        <p:nvSpPr>
          <p:cNvPr id="12" name="Text Box 28"/>
          <p:cNvSpPr txBox="1">
            <a:spLocks noChangeArrowheads="1"/>
          </p:cNvSpPr>
          <p:nvPr/>
        </p:nvSpPr>
        <p:spPr bwMode="auto">
          <a:xfrm>
            <a:off x="611560" y="927125"/>
            <a:ext cx="8064500" cy="701675"/>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latinLnBrk="1">
              <a:spcBef>
                <a:spcPct val="50000"/>
              </a:spcBef>
              <a:defRPr/>
            </a:pPr>
            <a:r>
              <a:rPr kumimoji="1" lang="en-US" altLang="ko-KR" b="1" dirty="0">
                <a:solidFill>
                  <a:srgbClr val="C0504D"/>
                </a:solidFill>
                <a:effectLst>
                  <a:outerShdw blurRad="38100" dist="38100" dir="2700000" algn="tl">
                    <a:srgbClr val="C0C0C0"/>
                  </a:outerShdw>
                </a:effectLst>
                <a:latin typeface="HY견고딕" pitchFamily="18" charset="-127"/>
                <a:ea typeface="HY견고딕" pitchFamily="18" charset="-127"/>
                <a:cs typeface="굴림" pitchFamily="50" charset="-127"/>
              </a:rPr>
              <a:t> </a:t>
            </a:r>
            <a:r>
              <a:rPr kumimoji="1" lang="ko-KR" altLang="en-US" sz="3600" b="1" dirty="0">
                <a:solidFill>
                  <a:srgbClr val="C0504D"/>
                </a:solidFill>
                <a:effectLst>
                  <a:outerShdw blurRad="38100" dist="38100" dir="2700000" algn="tl">
                    <a:srgbClr val="C0C0C0"/>
                  </a:outerShdw>
                </a:effectLst>
                <a:latin typeface="HY견고딕" pitchFamily="18" charset="-127"/>
                <a:ea typeface="HY견고딕" pitchFamily="18" charset="-127"/>
                <a:cs typeface="굴림" pitchFamily="50" charset="-127"/>
              </a:rPr>
              <a:t>영성과 헌금</a:t>
            </a:r>
            <a:r>
              <a:rPr kumimoji="1" lang="en-US" altLang="ko-KR" sz="3600" b="1" dirty="0">
                <a:solidFill>
                  <a:srgbClr val="C0504D"/>
                </a:solidFill>
                <a:effectLst>
                  <a:outerShdw blurRad="38100" dist="38100" dir="2700000" algn="tl">
                    <a:srgbClr val="C0C0C0"/>
                  </a:outerShdw>
                </a:effectLst>
                <a:latin typeface="HY견고딕" pitchFamily="18" charset="-127"/>
                <a:ea typeface="HY견고딕" pitchFamily="18" charset="-127"/>
                <a:cs typeface="굴림" pitchFamily="50" charset="-127"/>
              </a:rPr>
              <a:t>(</a:t>
            </a:r>
            <a:r>
              <a:rPr kumimoji="1" lang="ko-KR" altLang="en-US" sz="3600" b="1" dirty="0">
                <a:solidFill>
                  <a:srgbClr val="C0504D"/>
                </a:solidFill>
                <a:effectLst>
                  <a:outerShdw blurRad="38100" dist="38100" dir="2700000" algn="tl">
                    <a:srgbClr val="C0C0C0"/>
                  </a:outerShdw>
                </a:effectLst>
                <a:latin typeface="HY견고딕" pitchFamily="18" charset="-127"/>
                <a:ea typeface="HY견고딕" pitchFamily="18" charset="-127"/>
                <a:cs typeface="굴림" pitchFamily="50" charset="-127"/>
              </a:rPr>
              <a:t>십일조</a:t>
            </a:r>
            <a:r>
              <a:rPr kumimoji="1" lang="en-US" altLang="ko-KR" sz="3600" b="1" dirty="0">
                <a:solidFill>
                  <a:srgbClr val="C0504D"/>
                </a:solidFill>
                <a:effectLst>
                  <a:outerShdw blurRad="38100" dist="38100" dir="2700000" algn="tl">
                    <a:srgbClr val="C0C0C0"/>
                  </a:outerShdw>
                </a:effectLst>
                <a:latin typeface="HY견고딕" pitchFamily="18" charset="-127"/>
                <a:ea typeface="HY견고딕" pitchFamily="18" charset="-127"/>
                <a:cs typeface="굴림" pitchFamily="50" charset="-127"/>
              </a:rPr>
              <a:t>)</a:t>
            </a:r>
            <a:r>
              <a:rPr kumimoji="1" lang="ko-KR" altLang="en-US" sz="3600" b="1" dirty="0">
                <a:solidFill>
                  <a:srgbClr val="C0504D"/>
                </a:solidFill>
                <a:effectLst>
                  <a:outerShdw blurRad="38100" dist="38100" dir="2700000" algn="tl">
                    <a:srgbClr val="C0C0C0"/>
                  </a:outerShdw>
                </a:effectLst>
                <a:latin typeface="HY견고딕" pitchFamily="18" charset="-127"/>
                <a:ea typeface="HY견고딕" pitchFamily="18" charset="-127"/>
                <a:cs typeface="굴림" pitchFamily="50" charset="-127"/>
              </a:rPr>
              <a:t>의 상관관계</a:t>
            </a:r>
            <a:r>
              <a:rPr kumimoji="1" lang="en-US" altLang="ko-KR" sz="3600" b="1" dirty="0">
                <a:solidFill>
                  <a:srgbClr val="C0504D"/>
                </a:solidFill>
                <a:effectLst>
                  <a:outerShdw blurRad="38100" dist="38100" dir="2700000" algn="tl">
                    <a:srgbClr val="C0C0C0"/>
                  </a:outerShdw>
                </a:effectLst>
                <a:latin typeface="HY견고딕" pitchFamily="18" charset="-127"/>
                <a:ea typeface="HY견고딕" pitchFamily="18" charset="-127"/>
                <a:cs typeface="굴림" pitchFamily="50" charset="-127"/>
              </a:rPr>
              <a:t>(1)</a:t>
            </a:r>
          </a:p>
        </p:txBody>
      </p:sp>
      <p:sp>
        <p:nvSpPr>
          <p:cNvPr id="13" name="TextBox 12"/>
          <p:cNvSpPr txBox="1">
            <a:spLocks noChangeArrowheads="1"/>
          </p:cNvSpPr>
          <p:nvPr/>
        </p:nvSpPr>
        <p:spPr bwMode="auto">
          <a:xfrm>
            <a:off x="786383" y="5301208"/>
            <a:ext cx="7818065" cy="1016000"/>
          </a:xfrm>
          <a:prstGeom prst="rect">
            <a:avLst/>
          </a:prstGeom>
          <a:solidFill>
            <a:srgbClr val="FFFF00"/>
          </a:solidFill>
          <a:ln w="9525">
            <a:solidFill>
              <a:srgbClr val="FF0000"/>
            </a:solidFill>
            <a:miter lim="800000"/>
            <a:headEnd/>
            <a:tailEnd/>
          </a:ln>
        </p:spPr>
        <p:txBody>
          <a:bodyPr wrap="square">
            <a:spAutoFit/>
          </a:bodyPr>
          <a:lstStyle/>
          <a:p>
            <a:pPr latinLnBrk="1"/>
            <a:r>
              <a:rPr lang="ko-KR" altLang="en-US" sz="2000" b="1">
                <a:solidFill>
                  <a:srgbClr val="F3032B"/>
                </a:solidFill>
                <a:latin typeface="휴먼모음T" pitchFamily="18" charset="-127"/>
                <a:ea typeface="휴먼모음T" pitchFamily="18" charset="-127"/>
              </a:rPr>
              <a:t>영성의 질이 높을수록 </a:t>
            </a:r>
            <a:r>
              <a:rPr lang="en-US" altLang="ko-KR" sz="2000" b="1">
                <a:solidFill>
                  <a:srgbClr val="F3032B"/>
                </a:solidFill>
                <a:latin typeface="휴먼모음T" pitchFamily="18" charset="-127"/>
                <a:ea typeface="휴먼모음T" pitchFamily="18" charset="-127"/>
              </a:rPr>
              <a:t>(27%</a:t>
            </a:r>
            <a:r>
              <a:rPr lang="ko-KR" altLang="en-US" sz="2000" b="1">
                <a:solidFill>
                  <a:srgbClr val="F3032B"/>
                </a:solidFill>
                <a:latin typeface="휴먼모음T" pitchFamily="18" charset="-127"/>
                <a:ea typeface="휴먼모음T" pitchFamily="18" charset="-127"/>
              </a:rPr>
              <a:t>에서</a:t>
            </a:r>
            <a:r>
              <a:rPr lang="en-US" altLang="ko-KR" sz="2000" b="1">
                <a:solidFill>
                  <a:srgbClr val="F3032B"/>
                </a:solidFill>
                <a:latin typeface="휴먼모음T" pitchFamily="18" charset="-127"/>
                <a:ea typeface="휴먼모음T" pitchFamily="18" charset="-127"/>
              </a:rPr>
              <a:t> 49%</a:t>
            </a:r>
            <a:r>
              <a:rPr lang="ko-KR" altLang="en-US" sz="2000" b="1">
                <a:solidFill>
                  <a:srgbClr val="F3032B"/>
                </a:solidFill>
                <a:latin typeface="휴먼모음T" pitchFamily="18" charset="-127"/>
                <a:ea typeface="휴먼모음T" pitchFamily="18" charset="-127"/>
              </a:rPr>
              <a:t>로 그리고 </a:t>
            </a:r>
            <a:r>
              <a:rPr lang="en-US" altLang="ko-KR" sz="2000" b="1">
                <a:solidFill>
                  <a:srgbClr val="F3032B"/>
                </a:solidFill>
                <a:latin typeface="휴먼모음T" pitchFamily="18" charset="-127"/>
                <a:ea typeface="휴먼모음T" pitchFamily="18" charset="-127"/>
              </a:rPr>
              <a:t>65%</a:t>
            </a:r>
            <a:r>
              <a:rPr lang="ko-KR" altLang="en-US" sz="2000" b="1">
                <a:solidFill>
                  <a:srgbClr val="F3032B"/>
                </a:solidFill>
                <a:latin typeface="휴먼모음T" pitchFamily="18" charset="-127"/>
                <a:ea typeface="휴먼모음T" pitchFamily="18" charset="-127"/>
              </a:rPr>
              <a:t>로 상승</a:t>
            </a:r>
            <a:r>
              <a:rPr lang="en-US" altLang="ko-KR" sz="2000" b="1">
                <a:solidFill>
                  <a:srgbClr val="F3032B"/>
                </a:solidFill>
                <a:latin typeface="휴먼모음T" pitchFamily="18" charset="-127"/>
                <a:ea typeface="휴먼모음T" pitchFamily="18" charset="-127"/>
              </a:rPr>
              <a:t> )</a:t>
            </a:r>
            <a:r>
              <a:rPr lang="ko-KR" altLang="en-US" sz="2000" b="1">
                <a:solidFill>
                  <a:srgbClr val="F3032B"/>
                </a:solidFill>
                <a:latin typeface="휴먼모음T" pitchFamily="18" charset="-127"/>
                <a:ea typeface="휴먼모음T" pitchFamily="18" charset="-127"/>
              </a:rPr>
              <a:t>수입의 십일조 헌금이 높아진다</a:t>
            </a:r>
            <a:r>
              <a:rPr lang="en-US" altLang="ko-KR" sz="2000" b="1">
                <a:solidFill>
                  <a:srgbClr val="F3032B"/>
                </a:solidFill>
                <a:latin typeface="휴먼모음T" pitchFamily="18" charset="-127"/>
                <a:ea typeface="휴먼모음T" pitchFamily="18" charset="-127"/>
              </a:rPr>
              <a:t>(7,2%</a:t>
            </a:r>
            <a:r>
              <a:rPr lang="ko-KR" altLang="en-US" sz="2000" b="1">
                <a:solidFill>
                  <a:srgbClr val="F3032B"/>
                </a:solidFill>
                <a:latin typeface="휴먼모음T" pitchFamily="18" charset="-127"/>
                <a:ea typeface="휴먼모음T" pitchFamily="18" charset="-127"/>
              </a:rPr>
              <a:t>에서</a:t>
            </a:r>
            <a:r>
              <a:rPr lang="en-US" altLang="ko-KR" sz="2000" b="1">
                <a:solidFill>
                  <a:srgbClr val="F3032B"/>
                </a:solidFill>
                <a:latin typeface="휴먼모음T" pitchFamily="18" charset="-127"/>
                <a:ea typeface="휴먼모음T" pitchFamily="18" charset="-127"/>
              </a:rPr>
              <a:t> 8.1%</a:t>
            </a:r>
            <a:r>
              <a:rPr lang="ko-KR" altLang="en-US" sz="2000" b="1">
                <a:solidFill>
                  <a:srgbClr val="F3032B"/>
                </a:solidFill>
                <a:latin typeface="휴먼모음T" pitchFamily="18" charset="-127"/>
                <a:ea typeface="휴먼모음T" pitchFamily="18" charset="-127"/>
              </a:rPr>
              <a:t>로</a:t>
            </a:r>
            <a:r>
              <a:rPr lang="en-US" altLang="ko-KR" sz="2000" b="1">
                <a:solidFill>
                  <a:srgbClr val="F3032B"/>
                </a:solidFill>
                <a:latin typeface="휴먼모음T" pitchFamily="18" charset="-127"/>
                <a:ea typeface="휴먼모음T" pitchFamily="18" charset="-127"/>
              </a:rPr>
              <a:t>,</a:t>
            </a:r>
            <a:r>
              <a:rPr lang="ko-KR" altLang="en-US" sz="2000" b="1">
                <a:solidFill>
                  <a:srgbClr val="F3032B"/>
                </a:solidFill>
                <a:latin typeface="휴먼모음T" pitchFamily="18" charset="-127"/>
                <a:ea typeface="휴먼모음T" pitchFamily="18" charset="-127"/>
              </a:rPr>
              <a:t>그리고 </a:t>
            </a:r>
            <a:r>
              <a:rPr lang="en-US" altLang="ko-KR" sz="2000" b="1">
                <a:solidFill>
                  <a:srgbClr val="F3032B"/>
                </a:solidFill>
                <a:latin typeface="휴먼모음T" pitchFamily="18" charset="-127"/>
                <a:ea typeface="휴먼모음T" pitchFamily="18" charset="-127"/>
              </a:rPr>
              <a:t>9.4% </a:t>
            </a:r>
            <a:r>
              <a:rPr lang="ko-KR" altLang="en-US" sz="2000" b="1">
                <a:solidFill>
                  <a:srgbClr val="F3032B"/>
                </a:solidFill>
                <a:latin typeface="휴먼모음T" pitchFamily="18" charset="-127"/>
                <a:ea typeface="휴먼모음T" pitchFamily="18" charset="-127"/>
              </a:rPr>
              <a:t>상승</a:t>
            </a:r>
            <a:r>
              <a:rPr lang="en-US" altLang="ko-KR" sz="2000" b="1">
                <a:solidFill>
                  <a:srgbClr val="F3032B"/>
                </a:solidFill>
                <a:latin typeface="휴먼모음T" pitchFamily="18" charset="-127"/>
                <a:ea typeface="휴먼모음T" pitchFamily="18" charset="-127"/>
              </a:rPr>
              <a:t>)</a:t>
            </a:r>
          </a:p>
          <a:p>
            <a:pPr latinLnBrk="1"/>
            <a:r>
              <a:rPr lang="en-US" altLang="ko-KR" sz="2000" b="1">
                <a:solidFill>
                  <a:srgbClr val="F3032B"/>
                </a:solidFill>
                <a:latin typeface="휴먼모음T" pitchFamily="18" charset="-127"/>
                <a:ea typeface="휴먼모음T" pitchFamily="18" charset="-127"/>
              </a:rPr>
              <a:t>* NCD</a:t>
            </a:r>
            <a:r>
              <a:rPr lang="ko-KR" altLang="en-US" sz="2000" b="1">
                <a:solidFill>
                  <a:srgbClr val="F3032B"/>
                </a:solidFill>
                <a:latin typeface="휴먼모음T" pitchFamily="18" charset="-127"/>
                <a:ea typeface="휴먼모음T" pitchFamily="18" charset="-127"/>
              </a:rPr>
              <a:t>도구로 </a:t>
            </a:r>
            <a:r>
              <a:rPr lang="en-US" altLang="ko-KR" sz="2000" b="1">
                <a:solidFill>
                  <a:srgbClr val="F3032B"/>
                </a:solidFill>
                <a:latin typeface="휴먼모음T" pitchFamily="18" charset="-127"/>
                <a:ea typeface="휴먼모음T" pitchFamily="18" charset="-127"/>
              </a:rPr>
              <a:t>100</a:t>
            </a:r>
            <a:r>
              <a:rPr lang="ko-KR" altLang="en-US" sz="2000" b="1">
                <a:solidFill>
                  <a:srgbClr val="F3032B"/>
                </a:solidFill>
                <a:latin typeface="휴먼모음T" pitchFamily="18" charset="-127"/>
                <a:ea typeface="휴먼모음T" pitchFamily="18" charset="-127"/>
              </a:rPr>
              <a:t>개의 한인교회를 조사한 결과임</a:t>
            </a:r>
            <a:r>
              <a:rPr lang="en-US" altLang="ko-KR" sz="2000" b="1">
                <a:solidFill>
                  <a:srgbClr val="F3032B"/>
                </a:solidFill>
                <a:latin typeface="휴먼모음T" pitchFamily="18" charset="-127"/>
                <a:ea typeface="휴먼모음T" pitchFamily="18" charset="-127"/>
              </a:rPr>
              <a:t>(2008</a:t>
            </a:r>
            <a:r>
              <a:rPr lang="ko-KR" altLang="en-US" sz="2000" b="1">
                <a:solidFill>
                  <a:srgbClr val="F3032B"/>
                </a:solidFill>
                <a:latin typeface="휴먼모음T" pitchFamily="18" charset="-127"/>
                <a:ea typeface="휴먼모음T" pitchFamily="18" charset="-127"/>
              </a:rPr>
              <a:t>년 자료</a:t>
            </a:r>
            <a:r>
              <a:rPr lang="en-US" altLang="ko-KR" sz="2000" b="1">
                <a:solidFill>
                  <a:srgbClr val="F3032B"/>
                </a:solidFill>
                <a:latin typeface="휴먼모음T" pitchFamily="18" charset="-127"/>
                <a:ea typeface="휴먼모음T" pitchFamily="18" charset="-127"/>
              </a:rPr>
              <a:t>)</a:t>
            </a:r>
            <a:endParaRPr lang="ko-KR" altLang="en-US" sz="2000" b="1">
              <a:solidFill>
                <a:srgbClr val="F3032B"/>
              </a:solidFill>
              <a:latin typeface="휴먼모음T" pitchFamily="18" charset="-127"/>
              <a:ea typeface="휴먼모음T"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
                                            <p:txEl>
                                              <p:pRg st="1" end="1"/>
                                            </p:txEl>
                                          </p:spTgt>
                                        </p:tgtEl>
                                        <p:attrNameLst>
                                          <p:attrName>style.visibility</p:attrName>
                                        </p:attrNameLst>
                                      </p:cBhvr>
                                      <p:to>
                                        <p:strVal val="visible"/>
                                      </p:to>
                                    </p:set>
                                    <p:anim calcmode="lin" valueType="num">
                                      <p:cBhvr additive="base">
                                        <p:cTn id="13"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3">
                                            <p:bg/>
                                          </p:spTgt>
                                        </p:tgtEl>
                                        <p:attrNameLst>
                                          <p:attrName>style.visibility</p:attrName>
                                        </p:attrNameLst>
                                      </p:cBhvr>
                                      <p:to>
                                        <p:strVal val="visible"/>
                                      </p:to>
                                    </p:set>
                                    <p:anim calcmode="lin" valueType="num">
                                      <p:cBhvr additive="base">
                                        <p:cTn id="17" dur="500" fill="hold"/>
                                        <p:tgtEl>
                                          <p:spTgt spid="13">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13">
                                            <p:bg/>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3">
                                            <p:txEl>
                                              <p:pRg st="0" end="0"/>
                                            </p:txEl>
                                          </p:spTgt>
                                        </p:tgtEl>
                                        <p:attrNameLst>
                                          <p:attrName>style.visibility</p:attrName>
                                        </p:attrNameLst>
                                      </p:cBhvr>
                                      <p:to>
                                        <p:strVal val="visible"/>
                                      </p:to>
                                    </p:set>
                                    <p:anim calcmode="lin" valueType="num">
                                      <p:cBhvr additive="base">
                                        <p:cTn id="21"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3">
                                            <p:txEl>
                                              <p:pRg st="0" end="0"/>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3">
                                            <p:txEl>
                                              <p:pRg st="1" end="1"/>
                                            </p:txEl>
                                          </p:spTgt>
                                        </p:tgtEl>
                                        <p:attrNameLst>
                                          <p:attrName>style.visibility</p:attrName>
                                        </p:attrNameLst>
                                      </p:cBhvr>
                                      <p:to>
                                        <p:strVal val="visible"/>
                                      </p:to>
                                    </p:set>
                                    <p:anim calcmode="lin" valueType="num">
                                      <p:cBhvr additive="base">
                                        <p:cTn id="25"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allAtOnce"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0" name="Text Box 28"/>
          <p:cNvSpPr txBox="1">
            <a:spLocks noChangeArrowheads="1"/>
          </p:cNvSpPr>
          <p:nvPr/>
        </p:nvSpPr>
        <p:spPr bwMode="auto">
          <a:xfrm>
            <a:off x="611188" y="1071141"/>
            <a:ext cx="8064500" cy="701675"/>
          </a:xfrm>
          <a:prstGeom prst="rect">
            <a:avLst/>
          </a:prstGeom>
          <a:noFill/>
          <a:ln w="9525" algn="ctr">
            <a:noFill/>
            <a:miter lim="800000"/>
            <a:headEnd/>
            <a:tailEnd/>
          </a:ln>
          <a:effectLst>
            <a:outerShdw dist="35921" dir="2700000" algn="ctr" rotWithShape="0">
              <a:schemeClr val="bg2"/>
            </a:outerShdw>
          </a:effectLst>
        </p:spPr>
        <p:txBody>
          <a:bodyPr>
            <a:spAutoFit/>
          </a:bodyPr>
          <a:lstStyle/>
          <a:p>
            <a:pPr latinLnBrk="1">
              <a:spcBef>
                <a:spcPct val="50000"/>
              </a:spcBef>
              <a:defRPr/>
            </a:pPr>
            <a:r>
              <a:rPr kumimoji="1" lang="en-US" altLang="ko-KR" b="1" dirty="0">
                <a:solidFill>
                  <a:srgbClr val="C0504D"/>
                </a:solidFill>
                <a:effectLst>
                  <a:outerShdw blurRad="38100" dist="38100" dir="2700000" algn="tl">
                    <a:srgbClr val="C0C0C0"/>
                  </a:outerShdw>
                </a:effectLst>
                <a:latin typeface="HY견고딕" pitchFamily="18" charset="-127"/>
                <a:ea typeface="HY견고딕" pitchFamily="18" charset="-127"/>
                <a:cs typeface="굴림" pitchFamily="50" charset="-127"/>
              </a:rPr>
              <a:t> </a:t>
            </a:r>
            <a:r>
              <a:rPr kumimoji="1" lang="ko-KR" altLang="en-US" sz="3600" b="1" dirty="0">
                <a:solidFill>
                  <a:srgbClr val="C0504D"/>
                </a:solidFill>
                <a:effectLst>
                  <a:outerShdw blurRad="38100" dist="38100" dir="2700000" algn="tl">
                    <a:srgbClr val="C0C0C0"/>
                  </a:outerShdw>
                </a:effectLst>
                <a:latin typeface="HY견고딕" pitchFamily="18" charset="-127"/>
                <a:ea typeface="HY견고딕" pitchFamily="18" charset="-127"/>
                <a:cs typeface="굴림" pitchFamily="50" charset="-127"/>
              </a:rPr>
              <a:t>영성과 헌금</a:t>
            </a:r>
            <a:r>
              <a:rPr kumimoji="1" lang="en-US" altLang="ko-KR" sz="3600" b="1" dirty="0">
                <a:solidFill>
                  <a:srgbClr val="C0504D"/>
                </a:solidFill>
                <a:effectLst>
                  <a:outerShdw blurRad="38100" dist="38100" dir="2700000" algn="tl">
                    <a:srgbClr val="C0C0C0"/>
                  </a:outerShdw>
                </a:effectLst>
                <a:latin typeface="HY견고딕" pitchFamily="18" charset="-127"/>
                <a:ea typeface="HY견고딕" pitchFamily="18" charset="-127"/>
                <a:cs typeface="굴림" pitchFamily="50" charset="-127"/>
              </a:rPr>
              <a:t>(</a:t>
            </a:r>
            <a:r>
              <a:rPr kumimoji="1" lang="ko-KR" altLang="en-US" sz="3600" b="1" dirty="0">
                <a:solidFill>
                  <a:srgbClr val="C0504D"/>
                </a:solidFill>
                <a:effectLst>
                  <a:outerShdw blurRad="38100" dist="38100" dir="2700000" algn="tl">
                    <a:srgbClr val="C0C0C0"/>
                  </a:outerShdw>
                </a:effectLst>
                <a:latin typeface="HY견고딕" pitchFamily="18" charset="-127"/>
                <a:ea typeface="HY견고딕" pitchFamily="18" charset="-127"/>
                <a:cs typeface="굴림" pitchFamily="50" charset="-127"/>
              </a:rPr>
              <a:t>십일조</a:t>
            </a:r>
            <a:r>
              <a:rPr kumimoji="1" lang="en-US" altLang="ko-KR" sz="3600" b="1" dirty="0">
                <a:solidFill>
                  <a:srgbClr val="C0504D"/>
                </a:solidFill>
                <a:effectLst>
                  <a:outerShdw blurRad="38100" dist="38100" dir="2700000" algn="tl">
                    <a:srgbClr val="C0C0C0"/>
                  </a:outerShdw>
                </a:effectLst>
                <a:latin typeface="HY견고딕" pitchFamily="18" charset="-127"/>
                <a:ea typeface="HY견고딕" pitchFamily="18" charset="-127"/>
                <a:cs typeface="굴림" pitchFamily="50" charset="-127"/>
              </a:rPr>
              <a:t>)</a:t>
            </a:r>
            <a:r>
              <a:rPr kumimoji="1" lang="ko-KR" altLang="en-US" sz="3600" b="1" dirty="0">
                <a:solidFill>
                  <a:srgbClr val="C0504D"/>
                </a:solidFill>
                <a:effectLst>
                  <a:outerShdw blurRad="38100" dist="38100" dir="2700000" algn="tl">
                    <a:srgbClr val="C0C0C0"/>
                  </a:outerShdw>
                </a:effectLst>
                <a:latin typeface="HY견고딕" pitchFamily="18" charset="-127"/>
                <a:ea typeface="HY견고딕" pitchFamily="18" charset="-127"/>
                <a:cs typeface="굴림" pitchFamily="50" charset="-127"/>
              </a:rPr>
              <a:t>의 상관관계</a:t>
            </a:r>
            <a:r>
              <a:rPr kumimoji="1" lang="en-US" altLang="ko-KR" sz="3600" b="1" dirty="0">
                <a:solidFill>
                  <a:srgbClr val="C0504D"/>
                </a:solidFill>
                <a:effectLst>
                  <a:outerShdw blurRad="38100" dist="38100" dir="2700000" algn="tl">
                    <a:srgbClr val="C0C0C0"/>
                  </a:outerShdw>
                </a:effectLst>
                <a:latin typeface="HY견고딕" pitchFamily="18" charset="-127"/>
                <a:ea typeface="HY견고딕" pitchFamily="18" charset="-127"/>
                <a:cs typeface="굴림" pitchFamily="50" charset="-127"/>
              </a:rPr>
              <a:t>(2)</a:t>
            </a:r>
          </a:p>
        </p:txBody>
      </p:sp>
      <p:sp>
        <p:nvSpPr>
          <p:cNvPr id="12" name="TextBox 11"/>
          <p:cNvSpPr txBox="1">
            <a:spLocks noChangeArrowheads="1"/>
          </p:cNvSpPr>
          <p:nvPr/>
        </p:nvSpPr>
        <p:spPr bwMode="auto">
          <a:xfrm>
            <a:off x="467544" y="5484813"/>
            <a:ext cx="8033519" cy="1016000"/>
          </a:xfrm>
          <a:prstGeom prst="rect">
            <a:avLst/>
          </a:prstGeom>
          <a:solidFill>
            <a:srgbClr val="FFFF00"/>
          </a:solidFill>
          <a:ln w="9525">
            <a:solidFill>
              <a:srgbClr val="FF0000"/>
            </a:solidFill>
            <a:miter lim="800000"/>
            <a:headEnd/>
            <a:tailEnd/>
          </a:ln>
        </p:spPr>
        <p:txBody>
          <a:bodyPr wrap="square">
            <a:spAutoFit/>
          </a:bodyPr>
          <a:lstStyle/>
          <a:p>
            <a:pPr latinLnBrk="1"/>
            <a:r>
              <a:rPr lang="ko-KR" altLang="en-US" sz="2000" b="1" dirty="0">
                <a:solidFill>
                  <a:srgbClr val="000000"/>
                </a:solidFill>
                <a:latin typeface="휴먼모음T" pitchFamily="18" charset="-127"/>
                <a:ea typeface="휴먼모음T" pitchFamily="18" charset="-127"/>
              </a:rPr>
              <a:t>영성의 질이 높을수록 헌금이 높아진다</a:t>
            </a:r>
            <a:r>
              <a:rPr lang="en-US" altLang="ko-KR" sz="2000" b="1" dirty="0">
                <a:solidFill>
                  <a:srgbClr val="000000"/>
                </a:solidFill>
                <a:latin typeface="휴먼모음T" pitchFamily="18" charset="-127"/>
                <a:ea typeface="휴먼모음T" pitchFamily="18" charset="-127"/>
              </a:rPr>
              <a:t>( </a:t>
            </a:r>
            <a:r>
              <a:rPr lang="ko-KR" altLang="en-US" sz="2000" b="1" dirty="0">
                <a:solidFill>
                  <a:srgbClr val="000000"/>
                </a:solidFill>
                <a:latin typeface="휴먼모음T" pitchFamily="18" charset="-127"/>
                <a:ea typeface="휴먼모음T" pitchFamily="18" charset="-127"/>
              </a:rPr>
              <a:t>한 교회</a:t>
            </a:r>
            <a:r>
              <a:rPr lang="en-US" altLang="ko-KR" sz="2000" b="1" dirty="0">
                <a:solidFill>
                  <a:srgbClr val="000000"/>
                </a:solidFill>
                <a:latin typeface="휴먼모음T" pitchFamily="18" charset="-127"/>
                <a:ea typeface="휴먼모음T" pitchFamily="18" charset="-127"/>
              </a:rPr>
              <a:t>-150</a:t>
            </a:r>
            <a:r>
              <a:rPr lang="ko-KR" altLang="en-US" sz="2000" b="1" dirty="0">
                <a:solidFill>
                  <a:srgbClr val="000000"/>
                </a:solidFill>
                <a:latin typeface="휴먼모음T" pitchFamily="18" charset="-127"/>
                <a:ea typeface="휴먼모음T" pitchFamily="18" charset="-127"/>
              </a:rPr>
              <a:t>명 출석하는 교회</a:t>
            </a:r>
            <a:r>
              <a:rPr lang="en-US" altLang="ko-KR" sz="2000" b="1" dirty="0">
                <a:solidFill>
                  <a:srgbClr val="000000"/>
                </a:solidFill>
                <a:latin typeface="휴먼모음T" pitchFamily="18" charset="-127"/>
                <a:ea typeface="휴먼모음T" pitchFamily="18" charset="-127"/>
              </a:rPr>
              <a:t>-</a:t>
            </a:r>
            <a:r>
              <a:rPr lang="ko-KR" altLang="en-US" sz="2000" b="1" dirty="0">
                <a:solidFill>
                  <a:srgbClr val="000000"/>
                </a:solidFill>
                <a:latin typeface="휴먼모음T" pitchFamily="18" charset="-127"/>
                <a:ea typeface="휴먼모음T" pitchFamily="18" charset="-127"/>
              </a:rPr>
              <a:t>를 선택하여 헌금을 </a:t>
            </a:r>
            <a:r>
              <a:rPr lang="en-US" altLang="ko-KR" sz="2000" b="1" dirty="0">
                <a:solidFill>
                  <a:srgbClr val="000000"/>
                </a:solidFill>
                <a:latin typeface="휴먼모음T" pitchFamily="18" charset="-127"/>
                <a:ea typeface="휴먼모음T" pitchFamily="18" charset="-127"/>
              </a:rPr>
              <a:t>5% </a:t>
            </a:r>
            <a:r>
              <a:rPr lang="ko-KR" altLang="en-US" sz="2000" b="1" dirty="0">
                <a:solidFill>
                  <a:srgbClr val="000000"/>
                </a:solidFill>
                <a:latin typeface="휴먼모음T" pitchFamily="18" charset="-127"/>
                <a:ea typeface="휴먼모음T" pitchFamily="18" charset="-127"/>
              </a:rPr>
              <a:t>미만 하는 사람들과 </a:t>
            </a:r>
            <a:r>
              <a:rPr lang="en-US" altLang="ko-KR" sz="2000" b="1" dirty="0">
                <a:solidFill>
                  <a:srgbClr val="000000"/>
                </a:solidFill>
                <a:latin typeface="휴먼모음T" pitchFamily="18" charset="-127"/>
                <a:ea typeface="휴먼모음T" pitchFamily="18" charset="-127"/>
              </a:rPr>
              <a:t>5%</a:t>
            </a:r>
            <a:r>
              <a:rPr lang="ko-KR" altLang="en-US" sz="2000" b="1" dirty="0" err="1">
                <a:solidFill>
                  <a:srgbClr val="000000"/>
                </a:solidFill>
                <a:latin typeface="휴먼모음T" pitchFamily="18" charset="-127"/>
                <a:ea typeface="휴먼모음T" pitchFamily="18" charset="-127"/>
              </a:rPr>
              <a:t>이상하는</a:t>
            </a:r>
            <a:r>
              <a:rPr lang="ko-KR" altLang="en-US" sz="2000" b="1" dirty="0">
                <a:solidFill>
                  <a:srgbClr val="000000"/>
                </a:solidFill>
                <a:latin typeface="휴먼모음T" pitchFamily="18" charset="-127"/>
                <a:ea typeface="휴먼모음T" pitchFamily="18" charset="-127"/>
              </a:rPr>
              <a:t> 분들로 나누어서 영성 점수를 리서치 해 본 결과 나타난 자료임</a:t>
            </a:r>
            <a:r>
              <a:rPr lang="en-US" altLang="ko-KR" sz="2000" b="1" dirty="0">
                <a:solidFill>
                  <a:srgbClr val="000000"/>
                </a:solidFill>
                <a:latin typeface="휴먼모음T" pitchFamily="18" charset="-127"/>
                <a:ea typeface="휴먼모음T" pitchFamily="18" charset="-127"/>
              </a:rPr>
              <a:t>( 2007</a:t>
            </a:r>
            <a:r>
              <a:rPr lang="ko-KR" altLang="en-US" sz="2000" b="1" dirty="0">
                <a:solidFill>
                  <a:srgbClr val="000000"/>
                </a:solidFill>
                <a:latin typeface="휴먼모음T" pitchFamily="18" charset="-127"/>
                <a:ea typeface="휴먼모음T" pitchFamily="18" charset="-127"/>
              </a:rPr>
              <a:t>년 </a:t>
            </a:r>
            <a:r>
              <a:rPr lang="en-US" altLang="ko-KR" sz="2000" b="1" dirty="0">
                <a:solidFill>
                  <a:srgbClr val="000000"/>
                </a:solidFill>
                <a:latin typeface="휴먼모음T" pitchFamily="18" charset="-127"/>
                <a:ea typeface="휴먼모음T" pitchFamily="18" charset="-127"/>
              </a:rPr>
              <a:t>10</a:t>
            </a:r>
            <a:r>
              <a:rPr lang="ko-KR" altLang="en-US" sz="2000" b="1" dirty="0">
                <a:solidFill>
                  <a:srgbClr val="000000"/>
                </a:solidFill>
                <a:latin typeface="휴먼모음T" pitchFamily="18" charset="-127"/>
                <a:ea typeface="휴먼모음T" pitchFamily="18" charset="-127"/>
              </a:rPr>
              <a:t>월</a:t>
            </a:r>
            <a:r>
              <a:rPr lang="en-US" altLang="ko-KR" sz="2000" b="1" dirty="0">
                <a:solidFill>
                  <a:srgbClr val="000000"/>
                </a:solidFill>
                <a:latin typeface="휴먼모음T" pitchFamily="18" charset="-127"/>
                <a:ea typeface="휴먼모음T" pitchFamily="18" charset="-127"/>
              </a:rPr>
              <a:t>, </a:t>
            </a:r>
            <a:r>
              <a:rPr lang="ko-KR" altLang="en-US" sz="2000" b="1" dirty="0">
                <a:solidFill>
                  <a:srgbClr val="000000"/>
                </a:solidFill>
                <a:latin typeface="휴먼모음T" pitchFamily="18" charset="-127"/>
                <a:ea typeface="휴먼모음T" pitchFamily="18" charset="-127"/>
              </a:rPr>
              <a:t>시카고의 </a:t>
            </a:r>
            <a:r>
              <a:rPr lang="en-US" altLang="ko-KR" sz="2000" b="1" dirty="0">
                <a:solidFill>
                  <a:srgbClr val="000000"/>
                </a:solidFill>
                <a:latin typeface="휴먼모음T" pitchFamily="18" charset="-127"/>
                <a:ea typeface="휴먼모음T" pitchFamily="18" charset="-127"/>
              </a:rPr>
              <a:t>W</a:t>
            </a:r>
            <a:r>
              <a:rPr lang="ko-KR" altLang="en-US" sz="2000" b="1" dirty="0">
                <a:solidFill>
                  <a:srgbClr val="000000"/>
                </a:solidFill>
                <a:latin typeface="휴먼모음T" pitchFamily="18" charset="-127"/>
                <a:ea typeface="휴먼모음T" pitchFamily="18" charset="-127"/>
              </a:rPr>
              <a:t>교회의 예</a:t>
            </a:r>
            <a:r>
              <a:rPr lang="en-US" altLang="ko-KR" sz="2000" b="1" dirty="0">
                <a:solidFill>
                  <a:srgbClr val="000000"/>
                </a:solidFill>
                <a:latin typeface="휴먼모음T" pitchFamily="18" charset="-127"/>
                <a:ea typeface="휴먼모음T" pitchFamily="18" charset="-127"/>
              </a:rPr>
              <a:t>)</a:t>
            </a:r>
            <a:endParaRPr lang="ko-KR" altLang="en-US" sz="2000" b="1" dirty="0">
              <a:solidFill>
                <a:srgbClr val="000000"/>
              </a:solidFill>
              <a:latin typeface="휴먼모음T" pitchFamily="18" charset="-127"/>
              <a:ea typeface="휴먼모음T" pitchFamily="18" charset="-127"/>
            </a:endParaRPr>
          </a:p>
        </p:txBody>
      </p:sp>
      <p:graphicFrame>
        <p:nvGraphicFramePr>
          <p:cNvPr id="13" name="Group 25"/>
          <p:cNvGraphicFramePr>
            <a:graphicFrameLocks noGrp="1"/>
          </p:cNvGraphicFramePr>
          <p:nvPr/>
        </p:nvGraphicFramePr>
        <p:xfrm>
          <a:off x="714373" y="1843102"/>
          <a:ext cx="7746058" cy="3458106"/>
        </p:xfrm>
        <a:graphic>
          <a:graphicData uri="http://schemas.openxmlformats.org/drawingml/2006/table">
            <a:tbl>
              <a:tblPr/>
              <a:tblGrid>
                <a:gridCol w="1936105"/>
                <a:gridCol w="1937744"/>
                <a:gridCol w="1936104"/>
                <a:gridCol w="1936105"/>
              </a:tblGrid>
              <a:tr h="1090672">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1" i="0" u="none" strike="noStrike" cap="none" normalizeH="0" baseline="0" dirty="0" smtClean="0">
                          <a:ln>
                            <a:noFill/>
                          </a:ln>
                          <a:solidFill>
                            <a:srgbClr val="FF00FF"/>
                          </a:solidFill>
                          <a:effectLst/>
                          <a:latin typeface="HY견고딕" pitchFamily="18" charset="-127"/>
                          <a:ea typeface="HY견고딕" pitchFamily="18" charset="-127"/>
                        </a:rPr>
                        <a:t>NCD </a:t>
                      </a:r>
                      <a:r>
                        <a:rPr kumimoji="0" lang="ko-KR" altLang="en-US" sz="2400" b="1" i="0" u="none" strike="noStrike" cap="none" normalizeH="0" baseline="0" dirty="0" smtClean="0">
                          <a:ln>
                            <a:noFill/>
                          </a:ln>
                          <a:solidFill>
                            <a:srgbClr val="FF00FF"/>
                          </a:solidFill>
                          <a:effectLst/>
                          <a:latin typeface="HY견고딕" pitchFamily="18" charset="-127"/>
                          <a:ea typeface="HY견고딕" pitchFamily="18" charset="-127"/>
                        </a:rPr>
                        <a:t>설문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ko-KR" altLang="en-US" sz="2400" b="1" i="0" u="none" strike="noStrike" cap="none" normalizeH="0" baseline="0" smtClean="0">
                          <a:ln>
                            <a:noFill/>
                          </a:ln>
                          <a:solidFill>
                            <a:srgbClr val="FF0000"/>
                          </a:solidFill>
                          <a:effectLst/>
                          <a:latin typeface="HY견고딕" pitchFamily="18" charset="-127"/>
                          <a:ea typeface="HY견고딕" pitchFamily="18" charset="-127"/>
                        </a:rPr>
                        <a:t>영성이 낮은 분</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ko-KR" altLang="en-US" sz="2400" b="1" i="0" u="none" strike="noStrike" cap="none" normalizeH="0" baseline="0" dirty="0" smtClean="0">
                          <a:ln>
                            <a:noFill/>
                          </a:ln>
                          <a:solidFill>
                            <a:schemeClr val="bg1"/>
                          </a:solidFill>
                          <a:effectLst/>
                          <a:latin typeface="HY견고딕" pitchFamily="18" charset="-127"/>
                          <a:ea typeface="HY견고딕" pitchFamily="18" charset="-127"/>
                        </a:rPr>
                        <a:t>영성이 높은 분</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ko-KR" altLang="en-US" sz="2400" b="1" i="0" u="none" strike="noStrike" cap="none" normalizeH="0" baseline="0" dirty="0" smtClean="0">
                          <a:ln>
                            <a:noFill/>
                          </a:ln>
                          <a:solidFill>
                            <a:schemeClr val="tx1"/>
                          </a:solidFill>
                          <a:effectLst/>
                          <a:latin typeface="HY견고딕" pitchFamily="18" charset="-127"/>
                          <a:ea typeface="HY견고딕" pitchFamily="18" charset="-127"/>
                        </a:rPr>
                        <a:t>비교</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127057">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smtClean="0">
                          <a:ln>
                            <a:noFill/>
                          </a:ln>
                          <a:solidFill>
                            <a:srgbClr val="000000"/>
                          </a:solidFill>
                          <a:effectLst/>
                          <a:latin typeface="HY견고딕" pitchFamily="18" charset="-127"/>
                          <a:ea typeface="HY견고딕" pitchFamily="18" charset="-127"/>
                        </a:rPr>
                        <a:t>1.</a:t>
                      </a:r>
                      <a:r>
                        <a:rPr kumimoji="0" lang="ko-KR" altLang="en-US" sz="2400" b="0" i="0" u="none" strike="noStrike" cap="none" normalizeH="0" baseline="0" smtClean="0">
                          <a:ln>
                            <a:noFill/>
                          </a:ln>
                          <a:solidFill>
                            <a:srgbClr val="000000"/>
                          </a:solidFill>
                          <a:effectLst/>
                          <a:latin typeface="HY견고딕" pitchFamily="18" charset="-127"/>
                          <a:ea typeface="HY견고딕" pitchFamily="18" charset="-127"/>
                        </a:rPr>
                        <a:t>수입의 십일조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dirty="0" smtClean="0">
                          <a:ln>
                            <a:noFill/>
                          </a:ln>
                          <a:solidFill>
                            <a:srgbClr val="000000"/>
                          </a:solidFill>
                          <a:effectLst/>
                          <a:latin typeface="HY견고딕" pitchFamily="18" charset="-127"/>
                          <a:ea typeface="HY견고딕" pitchFamily="18" charset="-127"/>
                        </a:rPr>
                        <a:t>2.5%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smtClean="0">
                          <a:ln>
                            <a:noFill/>
                          </a:ln>
                          <a:solidFill>
                            <a:srgbClr val="000000"/>
                          </a:solidFill>
                          <a:effectLst/>
                          <a:latin typeface="HY견고딕" pitchFamily="18" charset="-127"/>
                          <a:ea typeface="HY견고딕" pitchFamily="18" charset="-127"/>
                        </a:rPr>
                        <a:t>10.25%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smtClean="0">
                          <a:ln>
                            <a:noFill/>
                          </a:ln>
                          <a:solidFill>
                            <a:srgbClr val="000000"/>
                          </a:solidFill>
                          <a:effectLst/>
                          <a:latin typeface="HY견고딕" pitchFamily="18" charset="-127"/>
                          <a:ea typeface="HY견고딕" pitchFamily="18" charset="-127"/>
                        </a:rPr>
                        <a:t>100</a:t>
                      </a:r>
                      <a:r>
                        <a:rPr kumimoji="0" lang="ko-KR" altLang="en-US" sz="2400" b="0" i="0" u="none" strike="noStrike" cap="none" normalizeH="0" baseline="0" smtClean="0">
                          <a:ln>
                            <a:noFill/>
                          </a:ln>
                          <a:solidFill>
                            <a:srgbClr val="000000"/>
                          </a:solidFill>
                          <a:effectLst/>
                          <a:latin typeface="HY견고딕" pitchFamily="18" charset="-127"/>
                          <a:ea typeface="HY견고딕" pitchFamily="18" charset="-127"/>
                        </a:rPr>
                        <a:t>명 기준</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r h="1240377">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smtClean="0">
                          <a:ln>
                            <a:noFill/>
                          </a:ln>
                          <a:solidFill>
                            <a:schemeClr val="accent2"/>
                          </a:solidFill>
                          <a:effectLst/>
                          <a:latin typeface="HY견고딕" pitchFamily="18" charset="-127"/>
                          <a:ea typeface="HY견고딕" pitchFamily="18" charset="-127"/>
                        </a:rPr>
                        <a:t>2.</a:t>
                      </a:r>
                      <a:r>
                        <a:rPr kumimoji="0" lang="ko-KR" altLang="en-US" sz="2400" b="0" i="0" u="none" strike="noStrike" cap="none" normalizeH="0" baseline="0" smtClean="0">
                          <a:ln>
                            <a:noFill/>
                          </a:ln>
                          <a:solidFill>
                            <a:schemeClr val="accent2"/>
                          </a:solidFill>
                          <a:effectLst/>
                          <a:latin typeface="HY견고딕" pitchFamily="18" charset="-127"/>
                          <a:ea typeface="HY견고딕" pitchFamily="18" charset="-127"/>
                        </a:rPr>
                        <a:t>영성</a:t>
                      </a:r>
                      <a:endParaRPr kumimoji="0" lang="en-US" altLang="ko-KR" sz="2400" b="0" i="0" u="none" strike="noStrike" cap="none" normalizeH="0" baseline="0" smtClean="0">
                        <a:ln>
                          <a:noFill/>
                        </a:ln>
                        <a:solidFill>
                          <a:schemeClr val="accent2"/>
                        </a:solidFill>
                        <a:effectLst/>
                        <a:latin typeface="HY견고딕" pitchFamily="18" charset="-127"/>
                        <a:ea typeface="HY견고딕" pitchFamily="18" charset="-127"/>
                      </a:endParaRPr>
                    </a:p>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smtClean="0">
                          <a:ln>
                            <a:noFill/>
                          </a:ln>
                          <a:solidFill>
                            <a:schemeClr val="accent2"/>
                          </a:solidFill>
                          <a:effectLst/>
                          <a:latin typeface="HY견고딕" pitchFamily="18" charset="-127"/>
                          <a:ea typeface="HY견고딕" pitchFamily="18" charset="-127"/>
                        </a:rPr>
                        <a:t>   </a:t>
                      </a:r>
                      <a:r>
                        <a:rPr kumimoji="0" lang="ko-KR" altLang="en-US" sz="2400" b="0" i="0" u="none" strike="noStrike" cap="none" normalizeH="0" baseline="0" smtClean="0">
                          <a:ln>
                            <a:noFill/>
                          </a:ln>
                          <a:solidFill>
                            <a:schemeClr val="accent2"/>
                          </a:solidFill>
                          <a:effectLst/>
                          <a:latin typeface="HY견고딕" pitchFamily="18" charset="-127"/>
                          <a:ea typeface="HY견고딕" pitchFamily="18" charset="-127"/>
                        </a:rPr>
                        <a:t>점수</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dirty="0" smtClean="0">
                          <a:ln>
                            <a:noFill/>
                          </a:ln>
                          <a:solidFill>
                            <a:schemeClr val="accent2"/>
                          </a:solidFill>
                          <a:effectLst/>
                          <a:latin typeface="HY견고딕" pitchFamily="18" charset="-127"/>
                          <a:ea typeface="HY견고딕" pitchFamily="18" charset="-127"/>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altLang="ko-KR" sz="2400" b="0" i="0" u="none" strike="noStrike" cap="none" normalizeH="0" baseline="0" smtClean="0">
                          <a:ln>
                            <a:noFill/>
                          </a:ln>
                          <a:solidFill>
                            <a:schemeClr val="accent2"/>
                          </a:solidFill>
                          <a:effectLst/>
                          <a:latin typeface="HY견고딕" pitchFamily="18" charset="-127"/>
                          <a:ea typeface="HY견고딕" pitchFamily="18" charset="-127"/>
                        </a:rPr>
                        <a:t>40%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ko-KR" altLang="en-US" sz="2400" b="0" i="0" u="none" strike="noStrike" cap="none" normalizeH="0" baseline="0" dirty="0" smtClean="0">
                          <a:ln>
                            <a:noFill/>
                          </a:ln>
                          <a:solidFill>
                            <a:schemeClr val="accent2"/>
                          </a:solidFill>
                          <a:effectLst/>
                          <a:latin typeface="HY견고딕" pitchFamily="18" charset="-127"/>
                          <a:ea typeface="HY견고딕" pitchFamily="18" charset="-127"/>
                        </a:rPr>
                        <a:t>미주 </a:t>
                      </a:r>
                      <a:r>
                        <a:rPr kumimoji="0" lang="en-US" altLang="ko-KR" sz="2400" b="0" i="0" u="none" strike="noStrike" cap="none" normalizeH="0" baseline="0" dirty="0" smtClean="0">
                          <a:ln>
                            <a:noFill/>
                          </a:ln>
                          <a:solidFill>
                            <a:schemeClr val="accent2"/>
                          </a:solidFill>
                          <a:effectLst/>
                          <a:latin typeface="HY견고딕" pitchFamily="18" charset="-127"/>
                          <a:ea typeface="HY견고딕" pitchFamily="18" charset="-127"/>
                        </a:rPr>
                        <a:t>CMA</a:t>
                      </a:r>
                      <a:r>
                        <a:rPr kumimoji="0" lang="ko-KR" altLang="en-US" sz="2400" b="0" i="0" u="none" strike="noStrike" cap="none" normalizeH="0" baseline="0" dirty="0" smtClean="0">
                          <a:ln>
                            <a:noFill/>
                          </a:ln>
                          <a:solidFill>
                            <a:schemeClr val="accent2"/>
                          </a:solidFill>
                          <a:effectLst/>
                          <a:latin typeface="HY견고딕" pitchFamily="18" charset="-127"/>
                          <a:ea typeface="HY견고딕" pitchFamily="18" charset="-127"/>
                        </a:rPr>
                        <a:t>교단 기준</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r>
            </a:tbl>
          </a:graphicData>
        </a:graphic>
      </p:graphicFrame>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additive="base">
                                        <p:cTn id="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2">
                                            <p:bg/>
                                          </p:spTgt>
                                        </p:tgtEl>
                                        <p:attrNameLst>
                                          <p:attrName>style.visibility</p:attrName>
                                        </p:attrNameLst>
                                      </p:cBhvr>
                                      <p:to>
                                        <p:strVal val="visible"/>
                                      </p:to>
                                    </p:set>
                                    <p:anim calcmode="lin" valueType="num">
                                      <p:cBhvr additive="base">
                                        <p:cTn id="11" dur="500" fill="hold"/>
                                        <p:tgtEl>
                                          <p:spTgt spid="12">
                                            <p:bg/>
                                          </p:spTgt>
                                        </p:tgtEl>
                                        <p:attrNameLst>
                                          <p:attrName>ppt_x</p:attrName>
                                        </p:attrNameLst>
                                      </p:cBhvr>
                                      <p:tavLst>
                                        <p:tav tm="0">
                                          <p:val>
                                            <p:strVal val="#ppt_x"/>
                                          </p:val>
                                        </p:tav>
                                        <p:tav tm="100000">
                                          <p:val>
                                            <p:strVal val="#ppt_x"/>
                                          </p:val>
                                        </p:tav>
                                      </p:tavLst>
                                    </p:anim>
                                    <p:anim calcmode="lin" valueType="num">
                                      <p:cBhvr additive="base">
                                        <p:cTn id="12" dur="500" fill="hold"/>
                                        <p:tgtEl>
                                          <p:spTgt spid="12">
                                            <p:bg/>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anim calcmode="lin" valueType="num">
                                      <p:cBhvr additive="base">
                                        <p:cTn id="15"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allAtOnce"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0" name="내용 개체 틀 2"/>
          <p:cNvSpPr>
            <a:spLocks noGrp="1"/>
          </p:cNvSpPr>
          <p:nvPr>
            <p:ph idx="4294967295"/>
          </p:nvPr>
        </p:nvSpPr>
        <p:spPr>
          <a:xfrm>
            <a:off x="539552" y="1340768"/>
            <a:ext cx="8390136" cy="5017170"/>
          </a:xfrm>
        </p:spPr>
        <p:txBody>
          <a:bodyPr/>
          <a:lstStyle/>
          <a:p>
            <a:pPr marL="514350" indent="-514350">
              <a:buFont typeface="Arial" charset="0"/>
              <a:buNone/>
              <a:defRPr/>
            </a:pPr>
            <a:r>
              <a:rPr lang="en-US" altLang="ko-KR" dirty="0" smtClean="0">
                <a:solidFill>
                  <a:srgbClr val="FF0000"/>
                </a:solidFill>
                <a:latin typeface="HY견고딕" pitchFamily="18" charset="-127"/>
                <a:ea typeface="HY견고딕" pitchFamily="18" charset="-127"/>
              </a:rPr>
              <a:t>11</a:t>
            </a:r>
            <a:r>
              <a:rPr lang="en-US" altLang="ko-KR" b="1" dirty="0" smtClean="0">
                <a:solidFill>
                  <a:srgbClr val="FF0000"/>
                </a:solidFill>
                <a:latin typeface="HY견고딕" pitchFamily="18" charset="-127"/>
                <a:ea typeface="HY견고딕" pitchFamily="18" charset="-127"/>
              </a:rPr>
              <a:t>.</a:t>
            </a:r>
            <a:r>
              <a:rPr lang="ko-KR" altLang="en-US" dirty="0" smtClean="0">
                <a:solidFill>
                  <a:srgbClr val="FF0000"/>
                </a:solidFill>
                <a:latin typeface="HY견고딕" pitchFamily="18" charset="-127"/>
                <a:ea typeface="HY견고딕" pitchFamily="18" charset="-127"/>
              </a:rPr>
              <a:t>친구 </a:t>
            </a:r>
            <a:r>
              <a:rPr lang="ko-KR" altLang="en-US" u="sng" dirty="0" err="1" smtClean="0">
                <a:solidFill>
                  <a:srgbClr val="0033CC"/>
                </a:solidFill>
                <a:latin typeface="HY견고딕" pitchFamily="18" charset="-127"/>
                <a:ea typeface="HY견고딕" pitchFamily="18" charset="-127"/>
              </a:rPr>
              <a:t>요나단</a:t>
            </a:r>
            <a:r>
              <a:rPr lang="ko-KR" altLang="en-US" dirty="0" err="1" smtClean="0">
                <a:solidFill>
                  <a:srgbClr val="FF0000"/>
                </a:solidFill>
                <a:latin typeface="HY견고딕" pitchFamily="18" charset="-127"/>
                <a:ea typeface="HY견고딕" pitchFamily="18" charset="-127"/>
              </a:rPr>
              <a:t>에게</a:t>
            </a:r>
            <a:r>
              <a:rPr lang="ko-KR" altLang="en-US" dirty="0" smtClean="0">
                <a:solidFill>
                  <a:srgbClr val="FF0000"/>
                </a:solidFill>
                <a:latin typeface="HY견고딕" pitchFamily="18" charset="-127"/>
                <a:ea typeface="HY견고딕" pitchFamily="18" charset="-127"/>
              </a:rPr>
              <a:t> 영향을 줌</a:t>
            </a:r>
            <a:r>
              <a:rPr lang="en-US" altLang="ko-KR" b="1" dirty="0" smtClean="0">
                <a:solidFill>
                  <a:srgbClr val="FF0000"/>
                </a:solidFill>
                <a:latin typeface="HY견고딕" pitchFamily="18" charset="-127"/>
                <a:ea typeface="HY견고딕" pitchFamily="18" charset="-127"/>
              </a:rPr>
              <a:t>: </a:t>
            </a:r>
            <a:r>
              <a:rPr lang="ko-KR" altLang="en-US" b="1" dirty="0" smtClean="0">
                <a:solidFill>
                  <a:srgbClr val="FF0000"/>
                </a:solidFill>
                <a:latin typeface="HY견고딕" pitchFamily="18" charset="-127"/>
                <a:ea typeface="HY견고딕" pitchFamily="18" charset="-127"/>
              </a:rPr>
              <a:t>삼상 </a:t>
            </a:r>
            <a:r>
              <a:rPr lang="en-US" altLang="ko-KR" dirty="0" smtClean="0">
                <a:solidFill>
                  <a:srgbClr val="FF0000"/>
                </a:solidFill>
                <a:latin typeface="HY견고딕" pitchFamily="18" charset="-127"/>
                <a:ea typeface="HY견고딕" pitchFamily="18" charset="-127"/>
              </a:rPr>
              <a:t>18</a:t>
            </a:r>
            <a:r>
              <a:rPr lang="en-US" altLang="ko-KR" b="1" dirty="0" smtClean="0">
                <a:solidFill>
                  <a:srgbClr val="FF0000"/>
                </a:solidFill>
                <a:latin typeface="HY견고딕" pitchFamily="18" charset="-127"/>
                <a:ea typeface="HY견고딕" pitchFamily="18" charset="-127"/>
              </a:rPr>
              <a:t>:1, 3-4 </a:t>
            </a:r>
          </a:p>
          <a:p>
            <a:pPr>
              <a:buFont typeface="Arial" charset="0"/>
              <a:buNone/>
              <a:defRPr/>
            </a:pPr>
            <a:r>
              <a:rPr lang="en-US" altLang="ko-KR" b="1" dirty="0" smtClean="0">
                <a:solidFill>
                  <a:srgbClr val="FF0000"/>
                </a:solidFill>
                <a:latin typeface="HY견고딕" pitchFamily="18" charset="-127"/>
                <a:ea typeface="HY견고딕" pitchFamily="18" charset="-127"/>
              </a:rPr>
              <a:t>  </a:t>
            </a:r>
          </a:p>
          <a:p>
            <a:pPr>
              <a:buFont typeface="Arial" charset="0"/>
              <a:buNone/>
              <a:defRPr/>
            </a:pPr>
            <a:r>
              <a:rPr lang="en-US" altLang="ko-KR" dirty="0" smtClean="0">
                <a:solidFill>
                  <a:srgbClr val="FF0000"/>
                </a:solidFill>
                <a:latin typeface="HY견고딕" pitchFamily="18" charset="-127"/>
                <a:ea typeface="HY견고딕" pitchFamily="18" charset="-127"/>
              </a:rPr>
              <a:t>  </a:t>
            </a:r>
            <a:r>
              <a:rPr lang="ko-KR" altLang="en-US" dirty="0" err="1" smtClean="0">
                <a:solidFill>
                  <a:srgbClr val="0A6E02"/>
                </a:solidFill>
                <a:latin typeface="HY견고딕" pitchFamily="18" charset="-127"/>
                <a:ea typeface="HY견고딕" pitchFamily="18" charset="-127"/>
              </a:rPr>
              <a:t>요나단이</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b="1"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다윗을 자기 </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생명같이</a:t>
            </a:r>
            <a:r>
              <a:rPr lang="ko-KR" altLang="en-US" b="1" dirty="0" smtClean="0">
                <a:solidFill>
                  <a:srgbClr val="0A6E02"/>
                </a:solidFill>
                <a:latin typeface="HY견고딕" pitchFamily="18" charset="-127"/>
                <a:ea typeface="HY견고딕" pitchFamily="18" charset="-127"/>
              </a:rPr>
              <a:t> </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사랑하고 </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언약을 맺는</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영향력</a:t>
            </a:r>
            <a:r>
              <a:rPr lang="en-US" altLang="ko-KR" dirty="0" smtClean="0">
                <a:solidFill>
                  <a:srgbClr val="0A6E02"/>
                </a:solidFill>
                <a:latin typeface="HY견고딕" pitchFamily="18" charset="-127"/>
                <a:ea typeface="HY견고딕" pitchFamily="18" charset="-127"/>
              </a:rPr>
              <a:t>.</a:t>
            </a:r>
            <a:endParaRPr lang="ko-KR" altLang="en-US" dirty="0" smtClean="0">
              <a:solidFill>
                <a:srgbClr val="4F6228"/>
              </a:solidFill>
              <a:latin typeface="HY견고딕" pitchFamily="18" charset="-127"/>
              <a:ea typeface="HY견고딕" pitchFamily="18" charset="-127"/>
            </a:endParaRPr>
          </a:p>
          <a:p>
            <a:pPr>
              <a:buFont typeface="Arial" charset="0"/>
              <a:buNone/>
              <a:defRPr/>
            </a:pPr>
            <a:r>
              <a:rPr lang="en-US" altLang="ko-KR" b="1" dirty="0" smtClean="0">
                <a:latin typeface="HY견고딕" pitchFamily="18" charset="-127"/>
                <a:ea typeface="HY견고딕" pitchFamily="18" charset="-127"/>
              </a:rPr>
              <a:t>   </a:t>
            </a:r>
          </a:p>
        </p:txBody>
      </p:sp>
      <p:sp>
        <p:nvSpPr>
          <p:cNvPr id="12" name="모서리가 둥근 직사각형 11"/>
          <p:cNvSpPr/>
          <p:nvPr/>
        </p:nvSpPr>
        <p:spPr>
          <a:xfrm>
            <a:off x="4860032" y="2071688"/>
            <a:ext cx="3889375" cy="4021137"/>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Bef>
                <a:spcPct val="20000"/>
              </a:spcBef>
              <a:defRPr/>
            </a:pPr>
            <a:r>
              <a:rPr lang="ko-KR" altLang="en-US" sz="3200" b="1" dirty="0">
                <a:solidFill>
                  <a:srgbClr val="000000"/>
                </a:solidFill>
                <a:latin typeface="HY견고딕" pitchFamily="18" charset="-127"/>
                <a:ea typeface="HY견고딕" pitchFamily="18" charset="-127"/>
                <a:cs typeface="Arial" pitchFamily="34" charset="0"/>
              </a:rPr>
              <a:t>   </a:t>
            </a:r>
            <a:r>
              <a:rPr lang="ko-KR" altLang="en-US" sz="3200" dirty="0" smtClean="0">
                <a:solidFill>
                  <a:srgbClr val="000000"/>
                </a:solidFill>
                <a:latin typeface="HY견고딕" pitchFamily="18" charset="-127"/>
                <a:ea typeface="HY견고딕" pitchFamily="18" charset="-127"/>
                <a:cs typeface="Arial" pitchFamily="34" charset="0"/>
              </a:rPr>
              <a:t>사람은 관계를 맺는 친구를 보면 그 사람의 인품을 알 수 있다</a:t>
            </a:r>
            <a:endParaRPr lang="en-US" altLang="ko-KR" sz="3200" dirty="0" smtClean="0">
              <a:solidFill>
                <a:srgbClr val="000000"/>
              </a:solidFill>
              <a:latin typeface="HY견고딕" pitchFamily="18" charset="-127"/>
              <a:ea typeface="HY견고딕" pitchFamily="18" charset="-127"/>
              <a:cs typeface="Arial" pitchFamily="34" charset="0"/>
            </a:endParaRPr>
          </a:p>
          <a:p>
            <a:pPr marL="342900" indent="-342900" eaLnBrk="0" hangingPunct="0">
              <a:spcBef>
                <a:spcPct val="20000"/>
              </a:spcBef>
              <a:defRPr/>
            </a:pPr>
            <a:r>
              <a:rPr lang="en-US" altLang="ko-KR" sz="3200" b="1" dirty="0" smtClean="0">
                <a:solidFill>
                  <a:srgbClr val="000000"/>
                </a:solidFill>
                <a:latin typeface="HY견고딕" pitchFamily="18" charset="-127"/>
                <a:ea typeface="HY견고딕" pitchFamily="18" charset="-127"/>
                <a:cs typeface="Arial" pitchFamily="34" charset="0"/>
              </a:rPr>
              <a:t>  </a:t>
            </a:r>
            <a:r>
              <a:rPr lang="en-US" altLang="ko-KR" sz="3200" b="1" dirty="0" smtClean="0">
                <a:solidFill>
                  <a:srgbClr val="86041A"/>
                </a:solidFill>
                <a:latin typeface="HY견고딕" pitchFamily="18" charset="-127"/>
                <a:ea typeface="HY견고딕" pitchFamily="18" charset="-127"/>
                <a:cs typeface="Arial" pitchFamily="34" charset="0"/>
              </a:rPr>
              <a:t>(</a:t>
            </a:r>
            <a:r>
              <a:rPr lang="ko-KR" altLang="en-US" sz="3200" b="1" dirty="0" smtClean="0">
                <a:solidFill>
                  <a:srgbClr val="86041A"/>
                </a:solidFill>
                <a:latin typeface="HY견고딕" pitchFamily="18" charset="-127"/>
                <a:ea typeface="HY견고딕" pitchFamily="18" charset="-127"/>
                <a:cs typeface="Arial" pitchFamily="34" charset="0"/>
              </a:rPr>
              <a:t>겉옷</a:t>
            </a:r>
            <a:r>
              <a:rPr lang="en-US" altLang="ko-KR" sz="3200" b="1" dirty="0" smtClean="0">
                <a:solidFill>
                  <a:srgbClr val="86041A"/>
                </a:solidFill>
                <a:latin typeface="HY견고딕" pitchFamily="18" charset="-127"/>
                <a:ea typeface="HY견고딕" pitchFamily="18" charset="-127"/>
                <a:cs typeface="Arial" pitchFamily="34" charset="0"/>
              </a:rPr>
              <a:t>/</a:t>
            </a:r>
            <a:r>
              <a:rPr lang="ko-KR" altLang="en-US" sz="3200" b="1" dirty="0" smtClean="0">
                <a:solidFill>
                  <a:srgbClr val="86041A"/>
                </a:solidFill>
                <a:latin typeface="HY견고딕" pitchFamily="18" charset="-127"/>
                <a:ea typeface="HY견고딕" pitchFamily="18" charset="-127"/>
                <a:cs typeface="Arial" pitchFamily="34" charset="0"/>
              </a:rPr>
              <a:t>군복</a:t>
            </a:r>
            <a:r>
              <a:rPr lang="en-US" altLang="ko-KR" sz="3200" b="1" dirty="0" smtClean="0">
                <a:solidFill>
                  <a:srgbClr val="86041A"/>
                </a:solidFill>
                <a:latin typeface="HY견고딕" pitchFamily="18" charset="-127"/>
                <a:ea typeface="HY견고딕" pitchFamily="18" charset="-127"/>
                <a:cs typeface="Arial" pitchFamily="34" charset="0"/>
              </a:rPr>
              <a:t>/</a:t>
            </a:r>
            <a:r>
              <a:rPr lang="ko-KR" altLang="en-US" sz="3200" b="1" dirty="0" smtClean="0">
                <a:solidFill>
                  <a:srgbClr val="86041A"/>
                </a:solidFill>
                <a:latin typeface="HY견고딕" pitchFamily="18" charset="-127"/>
                <a:ea typeface="HY견고딕" pitchFamily="18" charset="-127"/>
                <a:cs typeface="Arial" pitchFamily="34" charset="0"/>
              </a:rPr>
              <a:t>칼과 띠</a:t>
            </a:r>
            <a:r>
              <a:rPr lang="en-US" altLang="ko-KR" sz="3200" b="1" dirty="0" smtClean="0">
                <a:solidFill>
                  <a:srgbClr val="86041A"/>
                </a:solidFill>
                <a:latin typeface="HY견고딕" pitchFamily="18" charset="-127"/>
                <a:ea typeface="HY견고딕" pitchFamily="18" charset="-127"/>
                <a:cs typeface="Arial" pitchFamily="34" charset="0"/>
              </a:rPr>
              <a:t>..</a:t>
            </a:r>
            <a:r>
              <a:rPr lang="ko-KR" altLang="en-US" sz="3200" b="1" dirty="0" smtClean="0">
                <a:solidFill>
                  <a:srgbClr val="86041A"/>
                </a:solidFill>
                <a:latin typeface="HY견고딕" pitchFamily="18" charset="-127"/>
                <a:ea typeface="HY견고딕" pitchFamily="18" charset="-127"/>
                <a:cs typeface="Arial" pitchFamily="34" charset="0"/>
              </a:rPr>
              <a:t> 벗어주는 </a:t>
            </a:r>
            <a:r>
              <a:rPr lang="ko-KR" altLang="en-US" sz="3200" b="1" dirty="0" err="1" smtClean="0">
                <a:solidFill>
                  <a:srgbClr val="86041A"/>
                </a:solidFill>
                <a:latin typeface="HY견고딕" pitchFamily="18" charset="-127"/>
                <a:ea typeface="HY견고딕" pitchFamily="18" charset="-127"/>
                <a:cs typeface="Arial" pitchFamily="34" charset="0"/>
              </a:rPr>
              <a:t>요나단</a:t>
            </a:r>
            <a:r>
              <a:rPr lang="en-US" altLang="ko-KR" sz="3200" b="1" dirty="0" smtClean="0">
                <a:solidFill>
                  <a:srgbClr val="86041A"/>
                </a:solidFill>
                <a:latin typeface="HY견고딕" pitchFamily="18" charset="-127"/>
                <a:ea typeface="HY견고딕" pitchFamily="18" charset="-127"/>
                <a:cs typeface="Arial" pitchFamily="34" charset="0"/>
              </a:rPr>
              <a:t> )</a:t>
            </a:r>
            <a:endParaRPr lang="en-US" altLang="ko-KR" sz="3200" b="1" dirty="0">
              <a:solidFill>
                <a:srgbClr val="86041A"/>
              </a:solidFill>
              <a:latin typeface="HY견고딕" pitchFamily="18" charset="-127"/>
              <a:ea typeface="HY견고딕" pitchFamily="18" charset="-127"/>
              <a:cs typeface="Arial" pitchFamily="34" charset="0"/>
            </a:endParaRPr>
          </a:p>
        </p:txBody>
      </p:sp>
      <p:sp>
        <p:nvSpPr>
          <p:cNvPr id="13" name="오른쪽 화살표 12"/>
          <p:cNvSpPr/>
          <p:nvPr/>
        </p:nvSpPr>
        <p:spPr>
          <a:xfrm>
            <a:off x="3635896" y="3286125"/>
            <a:ext cx="857250" cy="7143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sz="1800" b="1">
              <a:solidFill>
                <a:prstClr val="white"/>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diamond(in)">
                                      <p:cBhvr>
                                        <p:cTn id="7" dur="2000"/>
                                        <p:tgtEl>
                                          <p:spTgt spid="1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diamond(in)">
                                      <p:cBhvr>
                                        <p:cTn id="12" dur="2000"/>
                                        <p:tgtEl>
                                          <p:spTgt spid="10">
                                            <p:txEl>
                                              <p:pRg st="2" end="2"/>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10">
                                            <p:txEl>
                                              <p:pRg st="3" end="3"/>
                                            </p:txEl>
                                          </p:spTgt>
                                        </p:tgtEl>
                                        <p:attrNameLst>
                                          <p:attrName>style.visibility</p:attrName>
                                        </p:attrNameLst>
                                      </p:cBhvr>
                                      <p:to>
                                        <p:strVal val="visible"/>
                                      </p:to>
                                    </p:set>
                                    <p:animEffect transition="in" filter="diamond(in)">
                                      <p:cBhvr>
                                        <p:cTn id="15" dur="2000"/>
                                        <p:tgtEl>
                                          <p:spTgt spid="10">
                                            <p:txEl>
                                              <p:pRg st="3" end="3"/>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10">
                                            <p:txEl>
                                              <p:pRg st="4" end="4"/>
                                            </p:txEl>
                                          </p:spTgt>
                                        </p:tgtEl>
                                        <p:attrNameLst>
                                          <p:attrName>style.visibility</p:attrName>
                                        </p:attrNameLst>
                                      </p:cBhvr>
                                      <p:to>
                                        <p:strVal val="visible"/>
                                      </p:to>
                                    </p:set>
                                    <p:animEffect transition="in" filter="diamond(in)">
                                      <p:cBhvr>
                                        <p:cTn id="18" dur="2000"/>
                                        <p:tgtEl>
                                          <p:spTgt spid="10">
                                            <p:txEl>
                                              <p:pRg st="4" end="4"/>
                                            </p:txEl>
                                          </p:spTgt>
                                        </p:tgtEl>
                                      </p:cBhvr>
                                    </p:animEffect>
                                  </p:childTnLst>
                                </p:cTn>
                              </p:par>
                              <p:par>
                                <p:cTn id="19" presetID="8" presetClass="entr" presetSubtype="16" fill="hold" nodeType="withEffect">
                                  <p:stCondLst>
                                    <p:cond delay="0"/>
                                  </p:stCondLst>
                                  <p:childTnLst>
                                    <p:set>
                                      <p:cBhvr>
                                        <p:cTn id="20" dur="1" fill="hold">
                                          <p:stCondLst>
                                            <p:cond delay="0"/>
                                          </p:stCondLst>
                                        </p:cTn>
                                        <p:tgtEl>
                                          <p:spTgt spid="10">
                                            <p:txEl>
                                              <p:pRg st="5" end="5"/>
                                            </p:txEl>
                                          </p:spTgt>
                                        </p:tgtEl>
                                        <p:attrNameLst>
                                          <p:attrName>style.visibility</p:attrName>
                                        </p:attrNameLst>
                                      </p:cBhvr>
                                      <p:to>
                                        <p:strVal val="visible"/>
                                      </p:to>
                                    </p:set>
                                    <p:animEffect transition="in" filter="diamond(in)">
                                      <p:cBhvr>
                                        <p:cTn id="21" dur="2000"/>
                                        <p:tgtEl>
                                          <p:spTgt spid="10">
                                            <p:txEl>
                                              <p:pRg st="5" end="5"/>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10">
                                            <p:txEl>
                                              <p:pRg st="6" end="6"/>
                                            </p:txEl>
                                          </p:spTgt>
                                        </p:tgtEl>
                                        <p:attrNameLst>
                                          <p:attrName>style.visibility</p:attrName>
                                        </p:attrNameLst>
                                      </p:cBhvr>
                                      <p:to>
                                        <p:strVal val="visible"/>
                                      </p:to>
                                    </p:set>
                                    <p:animEffect transition="in" filter="diamond(in)">
                                      <p:cBhvr>
                                        <p:cTn id="24" dur="2000"/>
                                        <p:tgtEl>
                                          <p:spTgt spid="10">
                                            <p:txEl>
                                              <p:pRg st="6" end="6"/>
                                            </p:txEl>
                                          </p:spTgt>
                                        </p:tgtEl>
                                      </p:cBhvr>
                                    </p:animEffect>
                                  </p:childTnLst>
                                </p:cTn>
                              </p:par>
                              <p:par>
                                <p:cTn id="25" presetID="8" presetClass="entr" presetSubtype="16" fill="hold" nodeType="withEffect">
                                  <p:stCondLst>
                                    <p:cond delay="0"/>
                                  </p:stCondLst>
                                  <p:childTnLst>
                                    <p:set>
                                      <p:cBhvr>
                                        <p:cTn id="26" dur="1" fill="hold">
                                          <p:stCondLst>
                                            <p:cond delay="0"/>
                                          </p:stCondLst>
                                        </p:cTn>
                                        <p:tgtEl>
                                          <p:spTgt spid="10">
                                            <p:txEl>
                                              <p:pRg st="7" end="7"/>
                                            </p:txEl>
                                          </p:spTgt>
                                        </p:tgtEl>
                                        <p:attrNameLst>
                                          <p:attrName>style.visibility</p:attrName>
                                        </p:attrNameLst>
                                      </p:cBhvr>
                                      <p:to>
                                        <p:strVal val="visible"/>
                                      </p:to>
                                    </p:set>
                                    <p:animEffect transition="in" filter="diamond(in)">
                                      <p:cBhvr>
                                        <p:cTn id="27" dur="2000"/>
                                        <p:tgtEl>
                                          <p:spTgt spid="10">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3"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100"/>
                                        <p:tgtEl>
                                          <p:spTgt spid="13"/>
                                        </p:tgtEl>
                                      </p:cBhvr>
                                    </p:animEffect>
                                    <p:anim calcmode="lin" valueType="num">
                                      <p:cBhvr>
                                        <p:cTn id="33" dur="400" fill="hold"/>
                                        <p:tgtEl>
                                          <p:spTgt spid="13"/>
                                        </p:tgtEl>
                                        <p:attrNameLst>
                                          <p:attrName>ppt_x</p:attrName>
                                        </p:attrNameLst>
                                      </p:cBhvr>
                                      <p:tavLst>
                                        <p:tav tm="0">
                                          <p:val>
                                            <p:strVal val="#ppt_x"/>
                                          </p:val>
                                        </p:tav>
                                        <p:tav tm="100000">
                                          <p:val>
                                            <p:strVal val="#ppt_x"/>
                                          </p:val>
                                        </p:tav>
                                      </p:tavLst>
                                    </p:anim>
                                    <p:anim calcmode="lin" valueType="num">
                                      <p:cBhvr>
                                        <p:cTn id="34" dur="400" fill="hold"/>
                                        <p:tgtEl>
                                          <p:spTgt spid="13"/>
                                        </p:tgtEl>
                                        <p:attrNameLst>
                                          <p:attrName>ppt_y</p:attrName>
                                        </p:attrNameLst>
                                      </p:cBhvr>
                                      <p:tavLst>
                                        <p:tav tm="0">
                                          <p:val>
                                            <p:strVal val="#ppt_y+0.31"/>
                                          </p:val>
                                        </p:tav>
                                        <p:tav tm="100000">
                                          <p:val>
                                            <p:strVal val="#ppt_y+0.31"/>
                                          </p:val>
                                        </p:tav>
                                      </p:tavLst>
                                    </p:anim>
                                    <p:anim calcmode="lin" valueType="num">
                                      <p:cBhvr>
                                        <p:cTn id="35" dur="600" decel="50000" fill="hold">
                                          <p:stCondLst>
                                            <p:cond delay="400"/>
                                          </p:stCondLst>
                                        </p:cTn>
                                        <p:tgtEl>
                                          <p:spTgt spid="1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6" dur="600" decel="50000" fill="hold">
                                          <p:stCondLst>
                                            <p:cond delay="400"/>
                                          </p:stCondLst>
                                        </p:cTn>
                                        <p:tgtEl>
                                          <p:spTgt spid="1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0"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wedge">
                                      <p:cBhvr>
                                        <p:cTn id="4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0" name="내용 개체 틀 2"/>
          <p:cNvSpPr>
            <a:spLocks noGrp="1"/>
          </p:cNvSpPr>
          <p:nvPr>
            <p:ph idx="4294967295"/>
          </p:nvPr>
        </p:nvSpPr>
        <p:spPr>
          <a:xfrm>
            <a:off x="539552" y="1340768"/>
            <a:ext cx="8390136" cy="5017170"/>
          </a:xfrm>
        </p:spPr>
        <p:txBody>
          <a:bodyPr/>
          <a:lstStyle/>
          <a:p>
            <a:pPr marL="514350" indent="-514350">
              <a:buFont typeface="Arial" charset="0"/>
              <a:buNone/>
              <a:defRPr/>
            </a:pPr>
            <a:r>
              <a:rPr lang="en-US" altLang="ko-KR" dirty="0" smtClean="0">
                <a:solidFill>
                  <a:srgbClr val="FF0000"/>
                </a:solidFill>
                <a:latin typeface="HY견고딕" pitchFamily="18" charset="-127"/>
                <a:ea typeface="HY견고딕" pitchFamily="18" charset="-127"/>
              </a:rPr>
              <a:t>12</a:t>
            </a:r>
            <a:r>
              <a:rPr lang="en-US" altLang="ko-KR" b="1" dirty="0" smtClean="0">
                <a:solidFill>
                  <a:srgbClr val="FF0000"/>
                </a:solidFill>
                <a:latin typeface="HY견고딕" pitchFamily="18" charset="-127"/>
                <a:ea typeface="HY견고딕" pitchFamily="18" charset="-127"/>
              </a:rPr>
              <a:t>.</a:t>
            </a:r>
            <a:r>
              <a:rPr lang="ko-KR" altLang="en-US" dirty="0" smtClean="0">
                <a:solidFill>
                  <a:srgbClr val="FF0000"/>
                </a:solidFill>
                <a:latin typeface="HY견고딕" pitchFamily="18" charset="-127"/>
                <a:ea typeface="HY견고딕" pitchFamily="18" charset="-127"/>
              </a:rPr>
              <a:t>주위 </a:t>
            </a:r>
            <a:r>
              <a:rPr lang="ko-KR" altLang="en-US" u="sng" dirty="0" smtClean="0">
                <a:solidFill>
                  <a:srgbClr val="0033CC"/>
                </a:solidFill>
                <a:latin typeface="HY견고딕" pitchFamily="18" charset="-127"/>
                <a:ea typeface="HY견고딕" pitchFamily="18" charset="-127"/>
              </a:rPr>
              <a:t>부하들</a:t>
            </a:r>
            <a:r>
              <a:rPr lang="ko-KR" altLang="en-US" dirty="0" smtClean="0">
                <a:solidFill>
                  <a:srgbClr val="FF0000"/>
                </a:solidFill>
                <a:latin typeface="HY견고딕" pitchFamily="18" charset="-127"/>
                <a:ea typeface="HY견고딕" pitchFamily="18" charset="-127"/>
              </a:rPr>
              <a:t>에게 영향을 줌</a:t>
            </a:r>
            <a:r>
              <a:rPr lang="en-US" altLang="ko-KR" b="1" dirty="0" smtClean="0">
                <a:solidFill>
                  <a:srgbClr val="FF0000"/>
                </a:solidFill>
                <a:latin typeface="HY견고딕" pitchFamily="18" charset="-127"/>
                <a:ea typeface="HY견고딕" pitchFamily="18" charset="-127"/>
              </a:rPr>
              <a:t>: </a:t>
            </a:r>
            <a:r>
              <a:rPr lang="ko-KR" altLang="en-US" dirty="0" smtClean="0">
                <a:solidFill>
                  <a:srgbClr val="FF0000"/>
                </a:solidFill>
                <a:latin typeface="HY견고딕" pitchFamily="18" charset="-127"/>
                <a:ea typeface="HY견고딕" pitchFamily="18" charset="-127"/>
              </a:rPr>
              <a:t>삼상 </a:t>
            </a:r>
            <a:r>
              <a:rPr lang="en-US" altLang="ko-KR" dirty="0" smtClean="0">
                <a:solidFill>
                  <a:srgbClr val="FF0000"/>
                </a:solidFill>
                <a:latin typeface="HY견고딕" pitchFamily="18" charset="-127"/>
                <a:ea typeface="HY견고딕" pitchFamily="18" charset="-127"/>
              </a:rPr>
              <a:t>26:8-9, </a:t>
            </a:r>
            <a:r>
              <a:rPr lang="ko-KR" altLang="en-US" dirty="0" err="1" smtClean="0">
                <a:solidFill>
                  <a:srgbClr val="FF0000"/>
                </a:solidFill>
                <a:latin typeface="HY견고딕" pitchFamily="18" charset="-127"/>
                <a:ea typeface="HY견고딕" pitchFamily="18" charset="-127"/>
              </a:rPr>
              <a:t>삼하</a:t>
            </a:r>
            <a:r>
              <a:rPr lang="ko-KR" altLang="en-US" dirty="0" smtClean="0">
                <a:solidFill>
                  <a:srgbClr val="FF0000"/>
                </a:solidFill>
                <a:latin typeface="HY견고딕" pitchFamily="18" charset="-127"/>
                <a:ea typeface="HY견고딕" pitchFamily="18" charset="-127"/>
              </a:rPr>
              <a:t> </a:t>
            </a:r>
            <a:r>
              <a:rPr lang="en-US" altLang="ko-KR" dirty="0" smtClean="0">
                <a:solidFill>
                  <a:srgbClr val="FF0000"/>
                </a:solidFill>
                <a:latin typeface="HY견고딕" pitchFamily="18" charset="-127"/>
                <a:ea typeface="HY견고딕" pitchFamily="18" charset="-127"/>
              </a:rPr>
              <a:t>23:13-17.</a:t>
            </a:r>
            <a:endParaRPr lang="en-US" altLang="ko-KR" b="1" dirty="0" smtClean="0">
              <a:solidFill>
                <a:srgbClr val="FF0000"/>
              </a:solidFill>
              <a:latin typeface="HY견고딕" pitchFamily="18" charset="-127"/>
              <a:ea typeface="HY견고딕" pitchFamily="18" charset="-127"/>
            </a:endParaRPr>
          </a:p>
          <a:p>
            <a:pPr>
              <a:buFont typeface="Arial" charset="0"/>
              <a:buNone/>
              <a:defRPr/>
            </a:pPr>
            <a:r>
              <a:rPr lang="en-US" altLang="ko-KR" b="1" dirty="0" smtClean="0">
                <a:solidFill>
                  <a:srgbClr val="FF0000"/>
                </a:solidFill>
                <a:latin typeface="HY견고딕" pitchFamily="18" charset="-127"/>
                <a:ea typeface="HY견고딕" pitchFamily="18" charset="-127"/>
              </a:rPr>
              <a:t>  </a:t>
            </a:r>
          </a:p>
          <a:p>
            <a:pPr>
              <a:buFont typeface="Arial" charset="0"/>
              <a:buNone/>
              <a:defRPr/>
            </a:pPr>
            <a:r>
              <a:rPr lang="en-US" altLang="ko-KR" dirty="0" smtClean="0">
                <a:solidFill>
                  <a:srgbClr val="FF0000"/>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다윗이 </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err="1" smtClean="0">
                <a:solidFill>
                  <a:srgbClr val="0A6E02"/>
                </a:solidFill>
                <a:latin typeface="HY견고딕" pitchFamily="18" charset="-127"/>
                <a:ea typeface="HY견고딕" pitchFamily="18" charset="-127"/>
              </a:rPr>
              <a:t>아비새와</a:t>
            </a:r>
            <a:r>
              <a:rPr lang="ko-KR" altLang="en-US" dirty="0" smtClean="0">
                <a:solidFill>
                  <a:srgbClr val="0A6E02"/>
                </a:solidFill>
                <a:latin typeface="HY견고딕" pitchFamily="18" charset="-127"/>
                <a:ea typeface="HY견고딕" pitchFamily="18" charset="-127"/>
              </a:rPr>
              <a:t> </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부하 </a:t>
            </a:r>
            <a:r>
              <a:rPr lang="en-US" altLang="ko-KR" dirty="0" smtClean="0">
                <a:solidFill>
                  <a:srgbClr val="0A6E02"/>
                </a:solidFill>
                <a:latin typeface="HY견고딕" pitchFamily="18" charset="-127"/>
                <a:ea typeface="HY견고딕" pitchFamily="18" charset="-127"/>
              </a:rPr>
              <a:t>3</a:t>
            </a:r>
            <a:r>
              <a:rPr lang="ko-KR" altLang="en-US" dirty="0" smtClean="0">
                <a:solidFill>
                  <a:srgbClr val="0A6E02"/>
                </a:solidFill>
                <a:latin typeface="HY견고딕" pitchFamily="18" charset="-127"/>
                <a:ea typeface="HY견고딕" pitchFamily="18" charset="-127"/>
              </a:rPr>
              <a:t>명의</a:t>
            </a:r>
            <a:r>
              <a:rPr lang="ko-KR" altLang="en-US" b="1" dirty="0" smtClean="0">
                <a:solidFill>
                  <a:srgbClr val="0A6E02"/>
                </a:solidFill>
                <a:latin typeface="HY견고딕" pitchFamily="18" charset="-127"/>
                <a:ea typeface="HY견고딕" pitchFamily="18" charset="-127"/>
              </a:rPr>
              <a:t> </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장수들에게</a:t>
            </a:r>
            <a:endParaRPr lang="en-US" altLang="ko-KR" b="1" dirty="0" smtClean="0">
              <a:solidFill>
                <a:srgbClr val="0A6E02"/>
              </a:solidFill>
              <a:latin typeface="HY견고딕" pitchFamily="18" charset="-127"/>
              <a:ea typeface="HY견고딕" pitchFamily="18" charset="-127"/>
            </a:endParaRPr>
          </a:p>
          <a:p>
            <a:pPr>
              <a:buFont typeface="Arial" charset="0"/>
              <a:buNone/>
              <a:defRPr/>
            </a:pPr>
            <a:r>
              <a:rPr lang="en-US" altLang="ko-KR" b="1"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영향력을 줌</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4F6228"/>
                </a:solidFill>
                <a:latin typeface="HY견고딕" pitchFamily="18" charset="-127"/>
                <a:ea typeface="HY견고딕" pitchFamily="18" charset="-127"/>
              </a:rPr>
              <a:t>  </a:t>
            </a:r>
            <a:endParaRPr lang="ko-KR" altLang="en-US" dirty="0" smtClean="0">
              <a:solidFill>
                <a:srgbClr val="4F6228"/>
              </a:solidFill>
              <a:latin typeface="HY견고딕" pitchFamily="18" charset="-127"/>
              <a:ea typeface="HY견고딕" pitchFamily="18" charset="-127"/>
            </a:endParaRPr>
          </a:p>
          <a:p>
            <a:pPr>
              <a:buFont typeface="Arial" charset="0"/>
              <a:buNone/>
              <a:defRPr/>
            </a:pPr>
            <a:r>
              <a:rPr lang="en-US" altLang="ko-KR" b="1" dirty="0" smtClean="0">
                <a:latin typeface="HY견고딕" pitchFamily="18" charset="-127"/>
                <a:ea typeface="HY견고딕" pitchFamily="18" charset="-127"/>
              </a:rPr>
              <a:t>   </a:t>
            </a:r>
          </a:p>
        </p:txBody>
      </p:sp>
      <p:sp>
        <p:nvSpPr>
          <p:cNvPr id="12" name="모서리가 둥근 직사각형 11"/>
          <p:cNvSpPr/>
          <p:nvPr/>
        </p:nvSpPr>
        <p:spPr>
          <a:xfrm>
            <a:off x="4572000" y="2071688"/>
            <a:ext cx="4392613" cy="4021137"/>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Bef>
                <a:spcPct val="20000"/>
              </a:spcBef>
              <a:defRPr/>
            </a:pPr>
            <a:r>
              <a:rPr lang="ko-KR" altLang="en-US" sz="3200" b="1" dirty="0">
                <a:solidFill>
                  <a:srgbClr val="000000"/>
                </a:solidFill>
                <a:latin typeface="HY견고딕" pitchFamily="18" charset="-127"/>
                <a:ea typeface="HY견고딕" pitchFamily="18" charset="-127"/>
                <a:cs typeface="Arial" pitchFamily="34" charset="0"/>
              </a:rPr>
              <a:t>   </a:t>
            </a:r>
            <a:r>
              <a:rPr lang="ko-KR" altLang="en-US" sz="3200" dirty="0" err="1" smtClean="0">
                <a:solidFill>
                  <a:srgbClr val="000000"/>
                </a:solidFill>
                <a:latin typeface="HY견고딕" pitchFamily="18" charset="-127"/>
                <a:ea typeface="HY견고딕" pitchFamily="18" charset="-127"/>
                <a:cs typeface="Arial" pitchFamily="34" charset="0"/>
              </a:rPr>
              <a:t>아비새</a:t>
            </a:r>
            <a:r>
              <a:rPr lang="ko-KR" altLang="en-US" sz="3200" dirty="0" smtClean="0">
                <a:solidFill>
                  <a:srgbClr val="000000"/>
                </a:solidFill>
                <a:latin typeface="HY견고딕" pitchFamily="18" charset="-127"/>
                <a:ea typeface="HY견고딕" pitchFamily="18" charset="-127"/>
                <a:cs typeface="Arial" pitchFamily="34" charset="0"/>
              </a:rPr>
              <a:t> 장군에게 보여 준 다윗의 감정 조절과 인내심</a:t>
            </a:r>
            <a:r>
              <a:rPr lang="en-US" altLang="ko-KR" sz="3200" b="1" dirty="0" smtClean="0">
                <a:solidFill>
                  <a:srgbClr val="000000"/>
                </a:solidFill>
                <a:latin typeface="HY견고딕" pitchFamily="18" charset="-127"/>
                <a:ea typeface="HY견고딕" pitchFamily="18" charset="-127"/>
                <a:cs typeface="Arial" pitchFamily="34" charset="0"/>
              </a:rPr>
              <a:t>/ </a:t>
            </a:r>
            <a:r>
              <a:rPr lang="ko-KR" altLang="en-US" sz="3200" b="1" dirty="0" smtClean="0">
                <a:solidFill>
                  <a:srgbClr val="000000"/>
                </a:solidFill>
                <a:latin typeface="HY견고딕" pitchFamily="18" charset="-127"/>
                <a:ea typeface="HY견고딕" pitchFamily="18" charset="-127"/>
                <a:cs typeface="Arial" pitchFamily="34" charset="0"/>
              </a:rPr>
              <a:t>부하들이 떠온 물을 마시지 않는 다윗의 </a:t>
            </a:r>
            <a:r>
              <a:rPr lang="ko-KR" altLang="en-US" sz="3200" dirty="0" smtClean="0">
                <a:solidFill>
                  <a:srgbClr val="000000"/>
                </a:solidFill>
                <a:latin typeface="HY견고딕" pitchFamily="18" charset="-127"/>
                <a:ea typeface="HY견고딕" pitchFamily="18" charset="-127"/>
                <a:cs typeface="Arial" pitchFamily="34" charset="0"/>
              </a:rPr>
              <a:t>영향력</a:t>
            </a:r>
            <a:r>
              <a:rPr lang="en-US" altLang="ko-KR" sz="3200" b="1" dirty="0" smtClean="0">
                <a:solidFill>
                  <a:srgbClr val="86041A"/>
                </a:solidFill>
                <a:latin typeface="HY견고딕" pitchFamily="18" charset="-127"/>
                <a:ea typeface="HY견고딕" pitchFamily="18" charset="-127"/>
                <a:cs typeface="Arial" pitchFamily="34" charset="0"/>
              </a:rPr>
              <a:t>(</a:t>
            </a:r>
            <a:r>
              <a:rPr lang="ko-KR" altLang="en-US" sz="3200" dirty="0" smtClean="0">
                <a:solidFill>
                  <a:srgbClr val="86041A"/>
                </a:solidFill>
                <a:latin typeface="HY견고딕" pitchFamily="18" charset="-127"/>
                <a:ea typeface="HY견고딕" pitchFamily="18" charset="-127"/>
                <a:cs typeface="Arial" pitchFamily="34" charset="0"/>
              </a:rPr>
              <a:t>창과 물병만</a:t>
            </a:r>
            <a:r>
              <a:rPr lang="en-US" altLang="ko-KR" sz="3200" dirty="0" smtClean="0">
                <a:solidFill>
                  <a:srgbClr val="86041A"/>
                </a:solidFill>
                <a:latin typeface="HY견고딕" pitchFamily="18" charset="-127"/>
                <a:ea typeface="HY견고딕" pitchFamily="18" charset="-127"/>
                <a:cs typeface="Arial" pitchFamily="34" charset="0"/>
              </a:rPr>
              <a:t>.../</a:t>
            </a:r>
            <a:r>
              <a:rPr lang="ko-KR" altLang="en-US" sz="3200" dirty="0" smtClean="0">
                <a:solidFill>
                  <a:srgbClr val="86041A"/>
                </a:solidFill>
                <a:latin typeface="HY견고딕" pitchFamily="18" charset="-127"/>
                <a:ea typeface="HY견고딕" pitchFamily="18" charset="-127"/>
                <a:cs typeface="Arial" pitchFamily="34" charset="0"/>
              </a:rPr>
              <a:t>여호와께 부어 드림</a:t>
            </a:r>
            <a:r>
              <a:rPr lang="ko-KR" altLang="en-US" sz="3200" b="1" dirty="0" smtClean="0">
                <a:solidFill>
                  <a:srgbClr val="86041A"/>
                </a:solidFill>
                <a:latin typeface="HY견고딕" pitchFamily="18" charset="-127"/>
                <a:ea typeface="HY견고딕" pitchFamily="18" charset="-127"/>
                <a:cs typeface="Arial" pitchFamily="34" charset="0"/>
              </a:rPr>
              <a:t> </a:t>
            </a:r>
            <a:r>
              <a:rPr lang="en-US" altLang="ko-KR" sz="3200" b="1" dirty="0" smtClean="0">
                <a:solidFill>
                  <a:srgbClr val="86041A"/>
                </a:solidFill>
                <a:latin typeface="HY견고딕" pitchFamily="18" charset="-127"/>
                <a:ea typeface="HY견고딕" pitchFamily="18" charset="-127"/>
                <a:cs typeface="Arial" pitchFamily="34" charset="0"/>
              </a:rPr>
              <a:t>)</a:t>
            </a:r>
            <a:endParaRPr lang="en-US" altLang="ko-KR" sz="3200" b="1" dirty="0">
              <a:solidFill>
                <a:srgbClr val="86041A"/>
              </a:solidFill>
              <a:latin typeface="HY견고딕" pitchFamily="18" charset="-127"/>
              <a:ea typeface="HY견고딕" pitchFamily="18" charset="-127"/>
              <a:cs typeface="Arial" pitchFamily="34" charset="0"/>
            </a:endParaRPr>
          </a:p>
        </p:txBody>
      </p:sp>
      <p:sp>
        <p:nvSpPr>
          <p:cNvPr id="13" name="오른쪽 화살표 12"/>
          <p:cNvSpPr/>
          <p:nvPr/>
        </p:nvSpPr>
        <p:spPr>
          <a:xfrm>
            <a:off x="3635896" y="3286125"/>
            <a:ext cx="857250" cy="7143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sz="1800" b="1">
              <a:solidFill>
                <a:prstClr val="white"/>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diamond(in)">
                                      <p:cBhvr>
                                        <p:cTn id="7" dur="2000"/>
                                        <p:tgtEl>
                                          <p:spTgt spid="1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diamond(in)">
                                      <p:cBhvr>
                                        <p:cTn id="12" dur="2000"/>
                                        <p:tgtEl>
                                          <p:spTgt spid="1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Effect transition="in" filter="diamond(in)">
                                      <p:cBhvr>
                                        <p:cTn id="17" dur="2000"/>
                                        <p:tgtEl>
                                          <p:spTgt spid="10">
                                            <p:txEl>
                                              <p:pRg st="3" end="3"/>
                                            </p:txEl>
                                          </p:spTgt>
                                        </p:tgtEl>
                                      </p:cBhvr>
                                    </p:animEffect>
                                  </p:childTnLst>
                                </p:cTn>
                              </p:par>
                              <p:par>
                                <p:cTn id="18" presetID="8" presetClass="entr" presetSubtype="16" fill="hold" nodeType="withEffect">
                                  <p:stCondLst>
                                    <p:cond delay="0"/>
                                  </p:stCondLst>
                                  <p:childTnLst>
                                    <p:set>
                                      <p:cBhvr>
                                        <p:cTn id="19" dur="1" fill="hold">
                                          <p:stCondLst>
                                            <p:cond delay="0"/>
                                          </p:stCondLst>
                                        </p:cTn>
                                        <p:tgtEl>
                                          <p:spTgt spid="10">
                                            <p:txEl>
                                              <p:pRg st="4" end="4"/>
                                            </p:txEl>
                                          </p:spTgt>
                                        </p:tgtEl>
                                        <p:attrNameLst>
                                          <p:attrName>style.visibility</p:attrName>
                                        </p:attrNameLst>
                                      </p:cBhvr>
                                      <p:to>
                                        <p:strVal val="visible"/>
                                      </p:to>
                                    </p:set>
                                    <p:animEffect transition="in" filter="diamond(in)">
                                      <p:cBhvr>
                                        <p:cTn id="20" dur="2000"/>
                                        <p:tgtEl>
                                          <p:spTgt spid="10">
                                            <p:txEl>
                                              <p:pRg st="4" end="4"/>
                                            </p:txEl>
                                          </p:spTgt>
                                        </p:tgtEl>
                                      </p:cBhvr>
                                    </p:animEffect>
                                  </p:childTnLst>
                                </p:cTn>
                              </p:par>
                              <p:par>
                                <p:cTn id="21" presetID="8" presetClass="entr" presetSubtype="16" fill="hold" nodeType="withEffect">
                                  <p:stCondLst>
                                    <p:cond delay="0"/>
                                  </p:stCondLst>
                                  <p:childTnLst>
                                    <p:set>
                                      <p:cBhvr>
                                        <p:cTn id="22" dur="1" fill="hold">
                                          <p:stCondLst>
                                            <p:cond delay="0"/>
                                          </p:stCondLst>
                                        </p:cTn>
                                        <p:tgtEl>
                                          <p:spTgt spid="10">
                                            <p:txEl>
                                              <p:pRg st="5" end="5"/>
                                            </p:txEl>
                                          </p:spTgt>
                                        </p:tgtEl>
                                        <p:attrNameLst>
                                          <p:attrName>style.visibility</p:attrName>
                                        </p:attrNameLst>
                                      </p:cBhvr>
                                      <p:to>
                                        <p:strVal val="visible"/>
                                      </p:to>
                                    </p:set>
                                    <p:animEffect transition="in" filter="diamond(in)">
                                      <p:cBhvr>
                                        <p:cTn id="23" dur="2000"/>
                                        <p:tgtEl>
                                          <p:spTgt spid="10">
                                            <p:txEl>
                                              <p:pRg st="5" end="5"/>
                                            </p:txEl>
                                          </p:spTgt>
                                        </p:tgtEl>
                                      </p:cBhvr>
                                    </p:animEffect>
                                  </p:childTnLst>
                                </p:cTn>
                              </p:par>
                              <p:par>
                                <p:cTn id="24" presetID="8" presetClass="entr" presetSubtype="16" fill="hold" nodeType="withEffect">
                                  <p:stCondLst>
                                    <p:cond delay="0"/>
                                  </p:stCondLst>
                                  <p:childTnLst>
                                    <p:set>
                                      <p:cBhvr>
                                        <p:cTn id="25" dur="1" fill="hold">
                                          <p:stCondLst>
                                            <p:cond delay="0"/>
                                          </p:stCondLst>
                                        </p:cTn>
                                        <p:tgtEl>
                                          <p:spTgt spid="10">
                                            <p:txEl>
                                              <p:pRg st="6" end="6"/>
                                            </p:txEl>
                                          </p:spTgt>
                                        </p:tgtEl>
                                        <p:attrNameLst>
                                          <p:attrName>style.visibility</p:attrName>
                                        </p:attrNameLst>
                                      </p:cBhvr>
                                      <p:to>
                                        <p:strVal val="visible"/>
                                      </p:to>
                                    </p:set>
                                    <p:animEffect transition="in" filter="diamond(in)">
                                      <p:cBhvr>
                                        <p:cTn id="26" dur="2000"/>
                                        <p:tgtEl>
                                          <p:spTgt spid="10">
                                            <p:txEl>
                                              <p:pRg st="6" end="6"/>
                                            </p:txEl>
                                          </p:spTgt>
                                        </p:tgtEl>
                                      </p:cBhvr>
                                    </p:animEffect>
                                  </p:childTnLst>
                                </p:cTn>
                              </p:par>
                              <p:par>
                                <p:cTn id="27" presetID="8" presetClass="entr" presetSubtype="16" fill="hold" nodeType="withEffect">
                                  <p:stCondLst>
                                    <p:cond delay="0"/>
                                  </p:stCondLst>
                                  <p:childTnLst>
                                    <p:set>
                                      <p:cBhvr>
                                        <p:cTn id="28" dur="1" fill="hold">
                                          <p:stCondLst>
                                            <p:cond delay="0"/>
                                          </p:stCondLst>
                                        </p:cTn>
                                        <p:tgtEl>
                                          <p:spTgt spid="10">
                                            <p:txEl>
                                              <p:pRg st="7" end="7"/>
                                            </p:txEl>
                                          </p:spTgt>
                                        </p:tgtEl>
                                        <p:attrNameLst>
                                          <p:attrName>style.visibility</p:attrName>
                                        </p:attrNameLst>
                                      </p:cBhvr>
                                      <p:to>
                                        <p:strVal val="visible"/>
                                      </p:to>
                                    </p:set>
                                    <p:animEffect transition="in" filter="diamond(in)">
                                      <p:cBhvr>
                                        <p:cTn id="29" dur="2000"/>
                                        <p:tgtEl>
                                          <p:spTgt spid="10">
                                            <p:txEl>
                                              <p:pRg st="7" end="7"/>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3" presetClass="entr" presetSubtype="0"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100"/>
                                        <p:tgtEl>
                                          <p:spTgt spid="13"/>
                                        </p:tgtEl>
                                      </p:cBhvr>
                                    </p:animEffect>
                                    <p:anim calcmode="lin" valueType="num">
                                      <p:cBhvr>
                                        <p:cTn id="35" dur="400" fill="hold"/>
                                        <p:tgtEl>
                                          <p:spTgt spid="13"/>
                                        </p:tgtEl>
                                        <p:attrNameLst>
                                          <p:attrName>ppt_x</p:attrName>
                                        </p:attrNameLst>
                                      </p:cBhvr>
                                      <p:tavLst>
                                        <p:tav tm="0">
                                          <p:val>
                                            <p:strVal val="#ppt_x"/>
                                          </p:val>
                                        </p:tav>
                                        <p:tav tm="100000">
                                          <p:val>
                                            <p:strVal val="#ppt_x"/>
                                          </p:val>
                                        </p:tav>
                                      </p:tavLst>
                                    </p:anim>
                                    <p:anim calcmode="lin" valueType="num">
                                      <p:cBhvr>
                                        <p:cTn id="36" dur="400" fill="hold"/>
                                        <p:tgtEl>
                                          <p:spTgt spid="13"/>
                                        </p:tgtEl>
                                        <p:attrNameLst>
                                          <p:attrName>ppt_y</p:attrName>
                                        </p:attrNameLst>
                                      </p:cBhvr>
                                      <p:tavLst>
                                        <p:tav tm="0">
                                          <p:val>
                                            <p:strVal val="#ppt_y+0.31"/>
                                          </p:val>
                                        </p:tav>
                                        <p:tav tm="100000">
                                          <p:val>
                                            <p:strVal val="#ppt_y+0.31"/>
                                          </p:val>
                                        </p:tav>
                                      </p:tavLst>
                                    </p:anim>
                                    <p:anim calcmode="lin" valueType="num">
                                      <p:cBhvr>
                                        <p:cTn id="37" dur="600" decel="50000" fill="hold">
                                          <p:stCondLst>
                                            <p:cond delay="400"/>
                                          </p:stCondLst>
                                        </p:cTn>
                                        <p:tgtEl>
                                          <p:spTgt spid="1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8" dur="600" decel="50000" fill="hold">
                                          <p:stCondLst>
                                            <p:cond delay="400"/>
                                          </p:stCondLst>
                                        </p:cTn>
                                        <p:tgtEl>
                                          <p:spTgt spid="1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0"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wedge">
                                      <p:cBhvr>
                                        <p:cTn id="4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1" name="Text Box 6"/>
          <p:cNvSpPr txBox="1">
            <a:spLocks noChangeArrowheads="1"/>
          </p:cNvSpPr>
          <p:nvPr/>
        </p:nvSpPr>
        <p:spPr bwMode="auto">
          <a:xfrm>
            <a:off x="430212" y="1124744"/>
            <a:ext cx="8318251" cy="5404043"/>
          </a:xfrm>
          <a:prstGeom prst="rect">
            <a:avLst/>
          </a:prstGeom>
          <a:solidFill>
            <a:srgbClr val="FFFF00"/>
          </a:solidFill>
          <a:ln w="28575" algn="ctr">
            <a:noFill/>
            <a:miter lim="800000"/>
            <a:headEnd/>
            <a:tailEnd/>
          </a:ln>
          <a:effectLst/>
        </p:spPr>
        <p:txBody>
          <a:bodyPr wrap="square">
            <a:spAutoFit/>
          </a:bodyPr>
          <a:lstStyle/>
          <a:p>
            <a:pPr>
              <a:defRPr/>
            </a:pPr>
            <a:r>
              <a:rPr lang="en-US" altLang="ko-KR"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1. </a:t>
            </a:r>
            <a:r>
              <a:rPr lang="ko-KR" altLang="en-US"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하나님이 당신에게 이달에 주신 말씀 중 가장 최근에 힘이 되었던 성경구절을 쓰고 그 이유를 적어 보시오</a:t>
            </a:r>
            <a:r>
              <a:rPr lang="en-US" altLang="ko-KR"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 (10</a:t>
            </a:r>
            <a:r>
              <a:rPr lang="ko-KR" altLang="en-US"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분간</a:t>
            </a:r>
            <a:r>
              <a:rPr lang="en-US" altLang="ko-KR"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a:t>
            </a:r>
          </a:p>
          <a:p>
            <a:pPr>
              <a:defRPr/>
            </a:pPr>
            <a:endParaRPr lang="en-US" altLang="ko-KR" sz="2400" b="1" dirty="0" smtClean="0">
              <a:solidFill>
                <a:srgbClr val="000000"/>
              </a:solidFill>
              <a:effectLst>
                <a:outerShdw blurRad="38100" dist="38100" dir="2700000" algn="tl">
                  <a:srgbClr val="C0C0C0"/>
                </a:outerShdw>
              </a:effectLst>
              <a:latin typeface="HY견고딕" pitchFamily="18" charset="-127"/>
              <a:ea typeface="HY견고딕" pitchFamily="18" charset="-127"/>
            </a:endParaRPr>
          </a:p>
          <a:p>
            <a:pPr>
              <a:defRPr/>
            </a:pPr>
            <a:r>
              <a:rPr lang="en-US" altLang="ko-KR"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2.</a:t>
            </a:r>
            <a:r>
              <a:rPr lang="ko-KR" altLang="en-US"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 </a:t>
            </a:r>
            <a:r>
              <a:rPr lang="ko-KR" altLang="en-US" sz="2400" dirty="0" err="1" smtClean="0">
                <a:solidFill>
                  <a:srgbClr val="000000"/>
                </a:solidFill>
                <a:effectLst>
                  <a:outerShdw blurRad="38100" dist="38100" dir="2700000" algn="tl">
                    <a:srgbClr val="C0C0C0"/>
                  </a:outerShdw>
                </a:effectLst>
                <a:latin typeface="HY견고딕" pitchFamily="18" charset="-127"/>
                <a:ea typeface="HY견고딕" pitchFamily="18" charset="-127"/>
              </a:rPr>
              <a:t>리차드</a:t>
            </a:r>
            <a:r>
              <a:rPr lang="ko-KR" altLang="en-US" sz="2400" dirty="0" smtClean="0">
                <a:solidFill>
                  <a:srgbClr val="000000"/>
                </a:solidFill>
                <a:effectLst>
                  <a:outerShdw blurRad="38100" dist="38100" dir="2700000" algn="tl">
                    <a:srgbClr val="C0C0C0"/>
                  </a:outerShdw>
                </a:effectLst>
                <a:latin typeface="HY견고딕" pitchFamily="18" charset="-127"/>
                <a:ea typeface="HY견고딕" pitchFamily="18" charset="-127"/>
              </a:rPr>
              <a:t> 포스트의  </a:t>
            </a:r>
            <a:r>
              <a:rPr lang="en-US" altLang="ko-KR" sz="24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400" dirty="0" smtClean="0">
                <a:solidFill>
                  <a:srgbClr val="000000"/>
                </a:solidFill>
                <a:effectLst>
                  <a:outerShdw blurRad="38100" dist="38100" dir="2700000" algn="tl">
                    <a:srgbClr val="C0C0C0"/>
                  </a:outerShdw>
                </a:effectLst>
                <a:latin typeface="HY견고딕" pitchFamily="18" charset="-127"/>
                <a:ea typeface="HY견고딕" pitchFamily="18" charset="-127"/>
              </a:rPr>
              <a:t>영성 훈련과 성장</a:t>
            </a:r>
            <a:r>
              <a:rPr lang="en-US" altLang="ko-KR" sz="24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400" dirty="0" smtClean="0">
                <a:solidFill>
                  <a:srgbClr val="000000"/>
                </a:solidFill>
                <a:effectLst>
                  <a:outerShdw blurRad="38100" dist="38100" dir="2700000" algn="tl">
                    <a:srgbClr val="C0C0C0"/>
                  </a:outerShdw>
                </a:effectLst>
                <a:latin typeface="HY견고딕" pitchFamily="18" charset="-127"/>
                <a:ea typeface="HY견고딕" pitchFamily="18" charset="-127"/>
              </a:rPr>
              <a:t>을 읽으십시오</a:t>
            </a:r>
            <a:r>
              <a:rPr lang="en-US" altLang="ko-KR" sz="2400" dirty="0" smtClean="0">
                <a:solidFill>
                  <a:srgbClr val="000000"/>
                </a:solidFill>
                <a:effectLst>
                  <a:outerShdw blurRad="38100" dist="38100" dir="2700000" algn="tl">
                    <a:srgbClr val="C0C0C0"/>
                  </a:outerShdw>
                </a:effectLst>
                <a:latin typeface="HY견고딕" pitchFamily="18" charset="-127"/>
                <a:ea typeface="HY견고딕" pitchFamily="18" charset="-127"/>
              </a:rPr>
              <a:t>. </a:t>
            </a:r>
          </a:p>
          <a:p>
            <a:pPr>
              <a:defRPr/>
            </a:pP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1)</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기독교의 </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영성</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을 </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당신 </a:t>
            </a:r>
            <a:r>
              <a:rPr lang="ko-KR" altLang="en-US" sz="2000" b="1" u="sng" dirty="0" smtClean="0">
                <a:solidFill>
                  <a:srgbClr val="0033CC"/>
                </a:solidFill>
                <a:effectLst>
                  <a:outerShdw blurRad="38100" dist="38100" dir="2700000" algn="tl">
                    <a:srgbClr val="C0C0C0"/>
                  </a:outerShdw>
                </a:effectLst>
                <a:latin typeface="HY견고딕" pitchFamily="18" charset="-127"/>
                <a:ea typeface="HY견고딕" pitchFamily="18" charset="-127"/>
              </a:rPr>
              <a:t>자신의 말</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로 </a:t>
            </a:r>
            <a:r>
              <a:rPr lang="ko-KR" altLang="en-US" sz="2000" b="1" dirty="0" smtClean="0">
                <a:solidFill>
                  <a:srgbClr val="FF0000"/>
                </a:solidFill>
                <a:effectLst>
                  <a:outerShdw blurRad="38100" dist="38100" dir="2700000" algn="tl">
                    <a:srgbClr val="C0C0C0"/>
                  </a:outerShdw>
                </a:effectLst>
                <a:latin typeface="HY견고딕" pitchFamily="18" charset="-127"/>
                <a:ea typeface="HY견고딕" pitchFamily="18" charset="-127"/>
              </a:rPr>
              <a:t>정의</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해 보십시오</a:t>
            </a:r>
            <a:r>
              <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.(10</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분간</a:t>
            </a:r>
            <a:r>
              <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a:t>
            </a:r>
          </a:p>
          <a:p>
            <a:pPr>
              <a:lnSpc>
                <a:spcPts val="2500"/>
              </a:lnSpc>
            </a:pPr>
            <a:r>
              <a:rPr lang="en-US" altLang="ko-KR" sz="2400" dirty="0" smtClean="0"/>
              <a:t>	</a:t>
            </a:r>
          </a:p>
          <a:p>
            <a:pPr>
              <a:lnSpc>
                <a:spcPts val="2500"/>
              </a:lnSpc>
            </a:pPr>
            <a:r>
              <a:rPr lang="en-US" altLang="ko-KR" sz="2400" dirty="0" smtClean="0">
                <a:latin typeface="HY강M" pitchFamily="18" charset="-127"/>
                <a:ea typeface="HY강M" pitchFamily="18" charset="-127"/>
              </a:rPr>
              <a:t>	</a:t>
            </a:r>
            <a:r>
              <a:rPr lang="en-US" altLang="ko-KR" sz="2000" dirty="0" smtClean="0">
                <a:latin typeface="HY강M" pitchFamily="18" charset="-127"/>
                <a:ea typeface="HY강M" pitchFamily="18" charset="-127"/>
              </a:rPr>
              <a:t>(1) </a:t>
            </a:r>
            <a:r>
              <a:rPr lang="ko-KR" altLang="en-US" sz="2000" dirty="0" smtClean="0">
                <a:latin typeface="HY강M" pitchFamily="18" charset="-127"/>
                <a:ea typeface="HY강M" pitchFamily="18" charset="-127"/>
              </a:rPr>
              <a:t>성령님으로 </a:t>
            </a:r>
            <a:r>
              <a:rPr lang="ko-KR" altLang="en-US" sz="2000" dirty="0" err="1" smtClean="0">
                <a:latin typeface="HY강M" pitchFamily="18" charset="-127"/>
                <a:ea typeface="HY강M" pitchFamily="18" charset="-127"/>
              </a:rPr>
              <a:t>부터</a:t>
            </a:r>
            <a:r>
              <a:rPr lang="ko-KR" altLang="en-US" sz="2000" dirty="0" smtClean="0">
                <a:latin typeface="HY강M" pitchFamily="18" charset="-127"/>
                <a:ea typeface="HY강M" pitchFamily="18" charset="-127"/>
              </a:rPr>
              <a:t> 만들어진 성품</a:t>
            </a:r>
          </a:p>
          <a:p>
            <a:pPr>
              <a:lnSpc>
                <a:spcPts val="2500"/>
              </a:lnSpc>
            </a:pPr>
            <a:r>
              <a:rPr lang="ko-KR" altLang="en-US" sz="2000" dirty="0" smtClean="0">
                <a:latin typeface="HY강M" pitchFamily="18" charset="-127"/>
                <a:ea typeface="HY강M" pitchFamily="18" charset="-127"/>
              </a:rPr>
              <a:t>  </a:t>
            </a:r>
            <a:r>
              <a:rPr lang="en-US" altLang="ko-KR" sz="2000" dirty="0" smtClean="0">
                <a:latin typeface="HY강M" pitchFamily="18" charset="-127"/>
                <a:ea typeface="HY강M" pitchFamily="18" charset="-127"/>
              </a:rPr>
              <a:t>	(2) </a:t>
            </a:r>
            <a:r>
              <a:rPr lang="ko-KR" altLang="en-US" sz="2000" dirty="0" smtClean="0">
                <a:latin typeface="HY강M" pitchFamily="18" charset="-127"/>
                <a:ea typeface="HY강M" pitchFamily="18" charset="-127"/>
              </a:rPr>
              <a:t>하나님을 닮아가는 과정</a:t>
            </a:r>
          </a:p>
          <a:p>
            <a:pPr>
              <a:lnSpc>
                <a:spcPts val="2500"/>
              </a:lnSpc>
            </a:pPr>
            <a:r>
              <a:rPr lang="ko-KR" altLang="en-US" sz="2000" dirty="0" smtClean="0">
                <a:latin typeface="HY강M" pitchFamily="18" charset="-127"/>
                <a:ea typeface="HY강M" pitchFamily="18" charset="-127"/>
              </a:rPr>
              <a:t>  </a:t>
            </a:r>
            <a:r>
              <a:rPr lang="en-US" altLang="ko-KR" sz="2000" dirty="0" smtClean="0">
                <a:latin typeface="HY강M" pitchFamily="18" charset="-127"/>
                <a:ea typeface="HY강M" pitchFamily="18" charset="-127"/>
              </a:rPr>
              <a:t>	(3) </a:t>
            </a:r>
            <a:r>
              <a:rPr lang="ko-KR" altLang="en-US" sz="2000" dirty="0" smtClean="0">
                <a:latin typeface="HY강M" pitchFamily="18" charset="-127"/>
                <a:ea typeface="HY강M" pitchFamily="18" charset="-127"/>
              </a:rPr>
              <a:t>하나님과의 관계 회복과 연속적 깊은 친밀함</a:t>
            </a:r>
          </a:p>
          <a:p>
            <a:pPr>
              <a:lnSpc>
                <a:spcPts val="2500"/>
              </a:lnSpc>
            </a:pPr>
            <a:r>
              <a:rPr lang="ko-KR" altLang="en-US" sz="2000" dirty="0" smtClean="0">
                <a:latin typeface="HY강M" pitchFamily="18" charset="-127"/>
                <a:ea typeface="HY강M" pitchFamily="18" charset="-127"/>
              </a:rPr>
              <a:t>  </a:t>
            </a:r>
            <a:r>
              <a:rPr lang="en-US" altLang="ko-KR" sz="2000" dirty="0" smtClean="0">
                <a:latin typeface="HY강M" pitchFamily="18" charset="-127"/>
                <a:ea typeface="HY강M" pitchFamily="18" charset="-127"/>
              </a:rPr>
              <a:t>	(4) </a:t>
            </a:r>
            <a:r>
              <a:rPr lang="ko-KR" altLang="en-US" sz="2000" dirty="0" smtClean="0">
                <a:latin typeface="HY강M" pitchFamily="18" charset="-127"/>
                <a:ea typeface="HY강M" pitchFamily="18" charset="-127"/>
              </a:rPr>
              <a:t>신자들 속에 심어져 있는“하나님의 성품</a:t>
            </a:r>
            <a:r>
              <a:rPr lang="en-US" altLang="ko-KR" sz="2000" dirty="0" smtClean="0">
                <a:latin typeface="HY강M" pitchFamily="18" charset="-127"/>
                <a:ea typeface="HY강M" pitchFamily="18" charset="-127"/>
              </a:rPr>
              <a:t>.</a:t>
            </a:r>
            <a:endParaRPr lang="ko-KR" altLang="en-US" sz="2000" dirty="0" smtClean="0">
              <a:latin typeface="HY강M" pitchFamily="18" charset="-127"/>
              <a:ea typeface="HY강M" pitchFamily="18" charset="-127"/>
            </a:endParaRPr>
          </a:p>
          <a:p>
            <a:pPr>
              <a:lnSpc>
                <a:spcPts val="2500"/>
              </a:lnSpc>
            </a:pPr>
            <a:r>
              <a:rPr lang="ko-KR" altLang="en-US" sz="2000" dirty="0" smtClean="0">
                <a:latin typeface="HY강M" pitchFamily="18" charset="-127"/>
                <a:ea typeface="HY강M" pitchFamily="18" charset="-127"/>
              </a:rPr>
              <a:t>  </a:t>
            </a:r>
            <a:r>
              <a:rPr lang="en-US" altLang="ko-KR" sz="2000" dirty="0" smtClean="0">
                <a:latin typeface="HY강M" pitchFamily="18" charset="-127"/>
                <a:ea typeface="HY강M" pitchFamily="18" charset="-127"/>
              </a:rPr>
              <a:t>	(5) </a:t>
            </a:r>
            <a:r>
              <a:rPr lang="ko-KR" altLang="en-US" sz="2000" dirty="0" smtClean="0">
                <a:latin typeface="HY강M" pitchFamily="18" charset="-127"/>
                <a:ea typeface="HY강M" pitchFamily="18" charset="-127"/>
              </a:rPr>
              <a:t>성령의 열매</a:t>
            </a:r>
            <a:r>
              <a:rPr lang="en-US" altLang="ko-KR" sz="2000" dirty="0" smtClean="0">
                <a:latin typeface="HY강M" pitchFamily="18" charset="-127"/>
                <a:ea typeface="HY강M" pitchFamily="18" charset="-127"/>
              </a:rPr>
              <a:t>(</a:t>
            </a:r>
            <a:r>
              <a:rPr lang="ko-KR" altLang="en-US" sz="2000" dirty="0" smtClean="0">
                <a:latin typeface="HY강M" pitchFamily="18" charset="-127"/>
                <a:ea typeface="HY강M" pitchFamily="18" charset="-127"/>
              </a:rPr>
              <a:t>은사</a:t>
            </a:r>
            <a:r>
              <a:rPr lang="en-US" altLang="ko-KR" sz="2000" dirty="0" smtClean="0">
                <a:latin typeface="HY강M" pitchFamily="18" charset="-127"/>
                <a:ea typeface="HY강M" pitchFamily="18" charset="-127"/>
              </a:rPr>
              <a:t>)</a:t>
            </a:r>
            <a:r>
              <a:rPr lang="ko-KR" altLang="en-US" sz="2000" dirty="0" smtClean="0">
                <a:latin typeface="HY강M" pitchFamily="18" charset="-127"/>
                <a:ea typeface="HY강M" pitchFamily="18" charset="-127"/>
              </a:rPr>
              <a:t>가 나타나는 것 </a:t>
            </a:r>
          </a:p>
          <a:p>
            <a:pPr>
              <a:lnSpc>
                <a:spcPts val="2500"/>
              </a:lnSpc>
            </a:pPr>
            <a:r>
              <a:rPr lang="ko-KR" altLang="en-US" sz="2000" dirty="0" smtClean="0">
                <a:latin typeface="HY강M" pitchFamily="18" charset="-127"/>
                <a:ea typeface="HY강M" pitchFamily="18" charset="-127"/>
              </a:rPr>
              <a:t>  </a:t>
            </a:r>
            <a:r>
              <a:rPr lang="en-US" altLang="ko-KR" sz="2000" dirty="0" smtClean="0">
                <a:latin typeface="HY강M" pitchFamily="18" charset="-127"/>
                <a:ea typeface="HY강M" pitchFamily="18" charset="-127"/>
              </a:rPr>
              <a:t>	(6) </a:t>
            </a:r>
            <a:r>
              <a:rPr lang="ko-KR" altLang="en-US" sz="2000" dirty="0" smtClean="0">
                <a:latin typeface="HY강M" pitchFamily="18" charset="-127"/>
                <a:ea typeface="HY강M" pitchFamily="18" charset="-127"/>
              </a:rPr>
              <a:t>하나님과 한 몸</a:t>
            </a:r>
            <a:r>
              <a:rPr lang="en-US" altLang="ko-KR" sz="2000" dirty="0" smtClean="0">
                <a:latin typeface="HY강M" pitchFamily="18" charset="-127"/>
                <a:ea typeface="HY강M" pitchFamily="18" charset="-127"/>
              </a:rPr>
              <a:t>(</a:t>
            </a:r>
            <a:r>
              <a:rPr lang="ko-KR" altLang="en-US" sz="2000" dirty="0" smtClean="0">
                <a:latin typeface="HY강M" pitchFamily="18" charset="-127"/>
                <a:ea typeface="HY강M" pitchFamily="18" charset="-127"/>
              </a:rPr>
              <a:t>그 분의 속성</a:t>
            </a:r>
            <a:r>
              <a:rPr lang="en-US" altLang="ko-KR" sz="2000" dirty="0" smtClean="0">
                <a:latin typeface="HY강M" pitchFamily="18" charset="-127"/>
                <a:ea typeface="HY강M" pitchFamily="18" charset="-127"/>
              </a:rPr>
              <a:t>)</a:t>
            </a:r>
            <a:r>
              <a:rPr lang="ko-KR" altLang="en-US" sz="2000" dirty="0" smtClean="0">
                <a:latin typeface="HY강M" pitchFamily="18" charset="-127"/>
                <a:ea typeface="HY강M" pitchFamily="18" charset="-127"/>
              </a:rPr>
              <a:t>이 되기 위한 강한 추구</a:t>
            </a:r>
          </a:p>
          <a:p>
            <a:pPr>
              <a:lnSpc>
                <a:spcPts val="2500"/>
              </a:lnSpc>
            </a:pPr>
            <a:r>
              <a:rPr lang="ko-KR" altLang="en-US" sz="2000" dirty="0" smtClean="0">
                <a:latin typeface="HY강M" pitchFamily="18" charset="-127"/>
                <a:ea typeface="HY강M" pitchFamily="18" charset="-127"/>
              </a:rPr>
              <a:t>  </a:t>
            </a:r>
            <a:r>
              <a:rPr lang="en-US" altLang="ko-KR" sz="2000" dirty="0" smtClean="0">
                <a:latin typeface="HY강M" pitchFamily="18" charset="-127"/>
                <a:ea typeface="HY강M" pitchFamily="18" charset="-127"/>
              </a:rPr>
              <a:t>	(7) </a:t>
            </a:r>
            <a:r>
              <a:rPr lang="ko-KR" altLang="en-US" sz="2000" dirty="0" smtClean="0">
                <a:latin typeface="HY강M" pitchFamily="18" charset="-127"/>
                <a:ea typeface="HY강M" pitchFamily="18" charset="-127"/>
              </a:rPr>
              <a:t>하나님과의 깊은 관계 속에서 주어지는 영적 힘 </a:t>
            </a:r>
            <a:r>
              <a:rPr lang="en-US" altLang="ko-KR" sz="2000" dirty="0" smtClean="0">
                <a:latin typeface="HY강M" pitchFamily="18" charset="-127"/>
                <a:ea typeface="HY강M" pitchFamily="18" charset="-127"/>
              </a:rPr>
              <a:t>/</a:t>
            </a:r>
            <a:r>
              <a:rPr lang="ko-KR" altLang="en-US" sz="2000" dirty="0" smtClean="0">
                <a:latin typeface="HY강M" pitchFamily="18" charset="-127"/>
                <a:ea typeface="HY강M" pitchFamily="18" charset="-127"/>
              </a:rPr>
              <a:t>에너지</a:t>
            </a:r>
            <a:endParaRPr lang="en-US" altLang="ko-KR" sz="2000" dirty="0" smtClean="0">
              <a:latin typeface="HY강M" pitchFamily="18" charset="-127"/>
              <a:ea typeface="HY강M" pitchFamily="18" charset="-127"/>
            </a:endParaRPr>
          </a:p>
          <a:p>
            <a:pPr>
              <a:lnSpc>
                <a:spcPts val="2500"/>
              </a:lnSpc>
            </a:pPr>
            <a:r>
              <a:rPr lang="en-US" altLang="ko-KR" sz="2000" dirty="0" smtClean="0">
                <a:latin typeface="HY강M" pitchFamily="18" charset="-127"/>
                <a:ea typeface="HY강M" pitchFamily="18" charset="-127"/>
              </a:rPr>
              <a:t>	(2011. 5, </a:t>
            </a:r>
            <a:r>
              <a:rPr lang="ko-KR" altLang="en-US" sz="2000" dirty="0" smtClean="0">
                <a:latin typeface="HY강M" pitchFamily="18" charset="-127"/>
                <a:ea typeface="HY강M" pitchFamily="18" charset="-127"/>
              </a:rPr>
              <a:t>부산</a:t>
            </a:r>
            <a:r>
              <a:rPr lang="en-US" altLang="ko-KR" sz="2000" dirty="0" smtClean="0">
                <a:latin typeface="HY강M" pitchFamily="18" charset="-127"/>
                <a:ea typeface="HY강M" pitchFamily="18" charset="-127"/>
              </a:rPr>
              <a:t>/</a:t>
            </a:r>
            <a:r>
              <a:rPr lang="ko-KR" altLang="en-US" sz="2000" dirty="0" err="1" smtClean="0">
                <a:latin typeface="HY강M" pitchFamily="18" charset="-127"/>
                <a:ea typeface="HY강M" pitchFamily="18" charset="-127"/>
              </a:rPr>
              <a:t>경주팀</a:t>
            </a:r>
            <a:r>
              <a:rPr lang="en-US" altLang="ko-KR" sz="2000" dirty="0" smtClean="0">
                <a:latin typeface="HY강M" pitchFamily="18" charset="-127"/>
                <a:ea typeface="HY강M" pitchFamily="18" charset="-127"/>
              </a:rPr>
              <a:t>)</a:t>
            </a:r>
          </a:p>
          <a:p>
            <a:pPr>
              <a:lnSpc>
                <a:spcPts val="2500"/>
              </a:lnSpc>
            </a:pPr>
            <a:r>
              <a:rPr lang="en-US" altLang="ko-KR" sz="2000" dirty="0" smtClean="0">
                <a:latin typeface="HY강M" pitchFamily="18" charset="-127"/>
                <a:ea typeface="HY강M" pitchFamily="18" charset="-127"/>
              </a:rPr>
              <a:t>         	(8) </a:t>
            </a:r>
            <a:r>
              <a:rPr lang="ko-KR" altLang="en-US" sz="2000" dirty="0" smtClean="0">
                <a:latin typeface="HY강M" pitchFamily="18" charset="-127"/>
                <a:ea typeface="HY강M" pitchFamily="18" charset="-127"/>
              </a:rPr>
              <a:t>하나님의 형상을 회복한 분량만큼 나타난 </a:t>
            </a:r>
            <a:r>
              <a:rPr lang="ko-KR" altLang="en-US" sz="2000" dirty="0" err="1" smtClean="0">
                <a:latin typeface="HY강M" pitchFamily="18" charset="-127"/>
                <a:ea typeface="HY강M" pitchFamily="18" charset="-127"/>
              </a:rPr>
              <a:t>신적권위</a:t>
            </a:r>
            <a:r>
              <a:rPr lang="ko-KR" altLang="en-US" sz="2000" dirty="0" smtClean="0">
                <a:latin typeface="HY강M" pitchFamily="18" charset="-127"/>
                <a:ea typeface="HY강M" pitchFamily="18" charset="-127"/>
              </a:rPr>
              <a:t> </a:t>
            </a:r>
            <a:endParaRPr lang="en-US" altLang="ko-KR" sz="2000" dirty="0" smtClean="0">
              <a:latin typeface="HY강M" pitchFamily="18" charset="-127"/>
              <a:ea typeface="HY강M" pitchFamily="18" charset="-127"/>
            </a:endParaRPr>
          </a:p>
          <a:p>
            <a:pPr>
              <a:lnSpc>
                <a:spcPts val="2500"/>
              </a:lnSpc>
            </a:pPr>
            <a:r>
              <a:rPr lang="en-US" altLang="ko-KR" sz="2000" dirty="0" smtClean="0">
                <a:latin typeface="HY강M" pitchFamily="18" charset="-127"/>
                <a:ea typeface="HY강M" pitchFamily="18" charset="-127"/>
              </a:rPr>
              <a:t>        </a:t>
            </a:r>
            <a:r>
              <a:rPr lang="ko-KR" altLang="en-US" sz="2000" dirty="0" smtClean="0">
                <a:latin typeface="HY강M" pitchFamily="18" charset="-127"/>
                <a:ea typeface="HY강M" pitchFamily="18" charset="-127"/>
              </a:rPr>
              <a:t> </a:t>
            </a:r>
            <a:r>
              <a:rPr lang="en-US" altLang="ko-KR" sz="2000" dirty="0" smtClean="0">
                <a:latin typeface="HY강M" pitchFamily="18" charset="-127"/>
                <a:ea typeface="HY강M" pitchFamily="18" charset="-127"/>
              </a:rPr>
              <a:t>	     (2012.5 </a:t>
            </a:r>
            <a:r>
              <a:rPr lang="ko-KR" altLang="en-US" sz="2000" dirty="0" err="1" smtClean="0">
                <a:latin typeface="HY강M" pitchFamily="18" charset="-127"/>
                <a:ea typeface="HY강M" pitchFamily="18" charset="-127"/>
              </a:rPr>
              <a:t>토론토팀</a:t>
            </a:r>
            <a:r>
              <a:rPr lang="en-US" altLang="ko-KR" sz="2000" dirty="0" smtClean="0">
                <a:latin typeface="HY강M" pitchFamily="18" charset="-127"/>
                <a:ea typeface="HY강M" pitchFamily="18" charset="-127"/>
              </a:rPr>
              <a:t>)</a:t>
            </a:r>
            <a:endParaRPr lang="ko-KR" altLang="en-US" sz="2000" dirty="0" smtClean="0">
              <a:latin typeface="HY강M" pitchFamily="18" charset="-127"/>
              <a:ea typeface="HY강M" pitchFamily="18" charset="-127"/>
            </a:endParaRPr>
          </a:p>
        </p:txBody>
      </p:sp>
      <p:sp>
        <p:nvSpPr>
          <p:cNvPr id="10"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1">
                                            <p:txEl>
                                              <p:pRg st="5" end="5"/>
                                            </p:txEl>
                                          </p:spTgt>
                                        </p:tgtEl>
                                        <p:attrNameLst>
                                          <p:attrName>style.visibility</p:attrName>
                                        </p:attrNameLst>
                                      </p:cBhvr>
                                      <p:to>
                                        <p:strVal val="visible"/>
                                      </p:to>
                                    </p:set>
                                    <p:animEffect transition="in" filter="diamond(in)">
                                      <p:cBhvr>
                                        <p:cTn id="7" dur="2000"/>
                                        <p:tgtEl>
                                          <p:spTgt spid="11">
                                            <p:txEl>
                                              <p:pRg st="5" end="5"/>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11">
                                            <p:txEl>
                                              <p:pRg st="6" end="6"/>
                                            </p:txEl>
                                          </p:spTgt>
                                        </p:tgtEl>
                                        <p:attrNameLst>
                                          <p:attrName>style.visibility</p:attrName>
                                        </p:attrNameLst>
                                      </p:cBhvr>
                                      <p:to>
                                        <p:strVal val="visible"/>
                                      </p:to>
                                    </p:set>
                                    <p:animEffect transition="in" filter="diamond(in)">
                                      <p:cBhvr>
                                        <p:cTn id="10" dur="2000"/>
                                        <p:tgtEl>
                                          <p:spTgt spid="11">
                                            <p:txEl>
                                              <p:pRg st="6" end="6"/>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11">
                                            <p:txEl>
                                              <p:pRg st="7" end="7"/>
                                            </p:txEl>
                                          </p:spTgt>
                                        </p:tgtEl>
                                        <p:attrNameLst>
                                          <p:attrName>style.visibility</p:attrName>
                                        </p:attrNameLst>
                                      </p:cBhvr>
                                      <p:to>
                                        <p:strVal val="visible"/>
                                      </p:to>
                                    </p:set>
                                    <p:animEffect transition="in" filter="diamond(in)">
                                      <p:cBhvr>
                                        <p:cTn id="13" dur="2000"/>
                                        <p:tgtEl>
                                          <p:spTgt spid="11">
                                            <p:txEl>
                                              <p:pRg st="7" end="7"/>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11">
                                            <p:txEl>
                                              <p:pRg st="8" end="8"/>
                                            </p:txEl>
                                          </p:spTgt>
                                        </p:tgtEl>
                                        <p:attrNameLst>
                                          <p:attrName>style.visibility</p:attrName>
                                        </p:attrNameLst>
                                      </p:cBhvr>
                                      <p:to>
                                        <p:strVal val="visible"/>
                                      </p:to>
                                    </p:set>
                                    <p:animEffect transition="in" filter="diamond(in)">
                                      <p:cBhvr>
                                        <p:cTn id="16" dur="2000"/>
                                        <p:tgtEl>
                                          <p:spTgt spid="11">
                                            <p:txEl>
                                              <p:pRg st="8" end="8"/>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11">
                                            <p:txEl>
                                              <p:pRg st="9" end="9"/>
                                            </p:txEl>
                                          </p:spTgt>
                                        </p:tgtEl>
                                        <p:attrNameLst>
                                          <p:attrName>style.visibility</p:attrName>
                                        </p:attrNameLst>
                                      </p:cBhvr>
                                      <p:to>
                                        <p:strVal val="visible"/>
                                      </p:to>
                                    </p:set>
                                    <p:animEffect transition="in" filter="diamond(in)">
                                      <p:cBhvr>
                                        <p:cTn id="19" dur="2000"/>
                                        <p:tgtEl>
                                          <p:spTgt spid="11">
                                            <p:txEl>
                                              <p:pRg st="9" end="9"/>
                                            </p:txEl>
                                          </p:spTgt>
                                        </p:tgtEl>
                                      </p:cBhvr>
                                    </p:animEffect>
                                  </p:childTnLst>
                                </p:cTn>
                              </p:par>
                              <p:par>
                                <p:cTn id="20" presetID="8" presetClass="entr" presetSubtype="16" fill="hold" nodeType="withEffect">
                                  <p:stCondLst>
                                    <p:cond delay="0"/>
                                  </p:stCondLst>
                                  <p:childTnLst>
                                    <p:set>
                                      <p:cBhvr>
                                        <p:cTn id="21" dur="1" fill="hold">
                                          <p:stCondLst>
                                            <p:cond delay="0"/>
                                          </p:stCondLst>
                                        </p:cTn>
                                        <p:tgtEl>
                                          <p:spTgt spid="11">
                                            <p:txEl>
                                              <p:pRg st="10" end="10"/>
                                            </p:txEl>
                                          </p:spTgt>
                                        </p:tgtEl>
                                        <p:attrNameLst>
                                          <p:attrName>style.visibility</p:attrName>
                                        </p:attrNameLst>
                                      </p:cBhvr>
                                      <p:to>
                                        <p:strVal val="visible"/>
                                      </p:to>
                                    </p:set>
                                    <p:animEffect transition="in" filter="diamond(in)">
                                      <p:cBhvr>
                                        <p:cTn id="22" dur="2000"/>
                                        <p:tgtEl>
                                          <p:spTgt spid="11">
                                            <p:txEl>
                                              <p:pRg st="10" end="10"/>
                                            </p:txEl>
                                          </p:spTgt>
                                        </p:tgtEl>
                                      </p:cBhvr>
                                    </p:animEffect>
                                  </p:childTnLst>
                                </p:cTn>
                              </p:par>
                              <p:par>
                                <p:cTn id="23" presetID="8" presetClass="entr" presetSubtype="16" fill="hold" nodeType="withEffect">
                                  <p:stCondLst>
                                    <p:cond delay="0"/>
                                  </p:stCondLst>
                                  <p:childTnLst>
                                    <p:set>
                                      <p:cBhvr>
                                        <p:cTn id="24" dur="1" fill="hold">
                                          <p:stCondLst>
                                            <p:cond delay="0"/>
                                          </p:stCondLst>
                                        </p:cTn>
                                        <p:tgtEl>
                                          <p:spTgt spid="11">
                                            <p:txEl>
                                              <p:pRg st="11" end="11"/>
                                            </p:txEl>
                                          </p:spTgt>
                                        </p:tgtEl>
                                        <p:attrNameLst>
                                          <p:attrName>style.visibility</p:attrName>
                                        </p:attrNameLst>
                                      </p:cBhvr>
                                      <p:to>
                                        <p:strVal val="visible"/>
                                      </p:to>
                                    </p:set>
                                    <p:animEffect transition="in" filter="diamond(in)">
                                      <p:cBhvr>
                                        <p:cTn id="25" dur="2000"/>
                                        <p:tgtEl>
                                          <p:spTgt spid="11">
                                            <p:txEl>
                                              <p:pRg st="11" end="11"/>
                                            </p:txEl>
                                          </p:spTgt>
                                        </p:tgtEl>
                                      </p:cBhvr>
                                    </p:animEffect>
                                  </p:childTnLst>
                                </p:cTn>
                              </p:par>
                              <p:par>
                                <p:cTn id="26" presetID="8" presetClass="entr" presetSubtype="16" fill="hold" nodeType="withEffect">
                                  <p:stCondLst>
                                    <p:cond delay="0"/>
                                  </p:stCondLst>
                                  <p:childTnLst>
                                    <p:set>
                                      <p:cBhvr>
                                        <p:cTn id="27" dur="1" fill="hold">
                                          <p:stCondLst>
                                            <p:cond delay="0"/>
                                          </p:stCondLst>
                                        </p:cTn>
                                        <p:tgtEl>
                                          <p:spTgt spid="11">
                                            <p:txEl>
                                              <p:pRg st="12" end="12"/>
                                            </p:txEl>
                                          </p:spTgt>
                                        </p:tgtEl>
                                        <p:attrNameLst>
                                          <p:attrName>style.visibility</p:attrName>
                                        </p:attrNameLst>
                                      </p:cBhvr>
                                      <p:to>
                                        <p:strVal val="visible"/>
                                      </p:to>
                                    </p:set>
                                    <p:animEffect transition="in" filter="diamond(in)">
                                      <p:cBhvr>
                                        <p:cTn id="28" dur="2000"/>
                                        <p:tgtEl>
                                          <p:spTgt spid="11">
                                            <p:txEl>
                                              <p:pRg st="12" end="12"/>
                                            </p:txEl>
                                          </p:spTgt>
                                        </p:tgtEl>
                                      </p:cBhvr>
                                    </p:animEffect>
                                  </p:childTnLst>
                                </p:cTn>
                              </p:par>
                              <p:par>
                                <p:cTn id="29" presetID="8" presetClass="entr" presetSubtype="16" fill="hold" nodeType="withEffect">
                                  <p:stCondLst>
                                    <p:cond delay="0"/>
                                  </p:stCondLst>
                                  <p:childTnLst>
                                    <p:set>
                                      <p:cBhvr>
                                        <p:cTn id="30" dur="1" fill="hold">
                                          <p:stCondLst>
                                            <p:cond delay="0"/>
                                          </p:stCondLst>
                                        </p:cTn>
                                        <p:tgtEl>
                                          <p:spTgt spid="11">
                                            <p:txEl>
                                              <p:pRg st="13" end="13"/>
                                            </p:txEl>
                                          </p:spTgt>
                                        </p:tgtEl>
                                        <p:attrNameLst>
                                          <p:attrName>style.visibility</p:attrName>
                                        </p:attrNameLst>
                                      </p:cBhvr>
                                      <p:to>
                                        <p:strVal val="visible"/>
                                      </p:to>
                                    </p:set>
                                    <p:animEffect transition="in" filter="diamond(in)">
                                      <p:cBhvr>
                                        <p:cTn id="31" dur="2000"/>
                                        <p:tgtEl>
                                          <p:spTgt spid="11">
                                            <p:txEl>
                                              <p:pRg st="13" end="13"/>
                                            </p:txEl>
                                          </p:spTgt>
                                        </p:tgtEl>
                                      </p:cBhvr>
                                    </p:animEffect>
                                  </p:childTnLst>
                                </p:cTn>
                              </p:par>
                              <p:par>
                                <p:cTn id="32" presetID="8" presetClass="entr" presetSubtype="16" fill="hold" nodeType="withEffect">
                                  <p:stCondLst>
                                    <p:cond delay="0"/>
                                  </p:stCondLst>
                                  <p:childTnLst>
                                    <p:set>
                                      <p:cBhvr>
                                        <p:cTn id="33" dur="1" fill="hold">
                                          <p:stCondLst>
                                            <p:cond delay="0"/>
                                          </p:stCondLst>
                                        </p:cTn>
                                        <p:tgtEl>
                                          <p:spTgt spid="11">
                                            <p:txEl>
                                              <p:pRg st="14" end="14"/>
                                            </p:txEl>
                                          </p:spTgt>
                                        </p:tgtEl>
                                        <p:attrNameLst>
                                          <p:attrName>style.visibility</p:attrName>
                                        </p:attrNameLst>
                                      </p:cBhvr>
                                      <p:to>
                                        <p:strVal val="visible"/>
                                      </p:to>
                                    </p:set>
                                    <p:animEffect transition="in" filter="diamond(in)">
                                      <p:cBhvr>
                                        <p:cTn id="34" dur="2000"/>
                                        <p:tgtEl>
                                          <p:spTgt spid="11">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0" name="내용 개체 틀 2"/>
          <p:cNvSpPr>
            <a:spLocks noGrp="1"/>
          </p:cNvSpPr>
          <p:nvPr>
            <p:ph idx="4294967295"/>
          </p:nvPr>
        </p:nvSpPr>
        <p:spPr>
          <a:xfrm>
            <a:off x="539552" y="1340768"/>
            <a:ext cx="8390136" cy="5017170"/>
          </a:xfrm>
        </p:spPr>
        <p:txBody>
          <a:bodyPr/>
          <a:lstStyle/>
          <a:p>
            <a:pPr marL="514350" indent="-514350">
              <a:buFont typeface="Arial" charset="0"/>
              <a:buNone/>
              <a:defRPr/>
            </a:pPr>
            <a:r>
              <a:rPr lang="en-US" altLang="ko-KR" dirty="0" smtClean="0">
                <a:solidFill>
                  <a:srgbClr val="FF0000"/>
                </a:solidFill>
                <a:latin typeface="HY견고딕" pitchFamily="18" charset="-127"/>
                <a:ea typeface="HY견고딕" pitchFamily="18" charset="-127"/>
              </a:rPr>
              <a:t>13</a:t>
            </a:r>
            <a:r>
              <a:rPr lang="en-US" altLang="ko-KR" b="1" dirty="0" smtClean="0">
                <a:solidFill>
                  <a:srgbClr val="FF0000"/>
                </a:solidFill>
                <a:latin typeface="HY견고딕" pitchFamily="18" charset="-127"/>
                <a:ea typeface="HY견고딕" pitchFamily="18" charset="-127"/>
              </a:rPr>
              <a:t>.</a:t>
            </a:r>
            <a:r>
              <a:rPr lang="ko-KR" altLang="en-US" dirty="0" smtClean="0">
                <a:solidFill>
                  <a:srgbClr val="FF0000"/>
                </a:solidFill>
                <a:latin typeface="HY견고딕" pitchFamily="18" charset="-127"/>
                <a:ea typeface="HY견고딕" pitchFamily="18" charset="-127"/>
              </a:rPr>
              <a:t>이방인 </a:t>
            </a:r>
            <a:r>
              <a:rPr lang="ko-KR" altLang="en-US" u="sng" dirty="0" err="1" smtClean="0">
                <a:solidFill>
                  <a:srgbClr val="0033CC"/>
                </a:solidFill>
                <a:latin typeface="HY견고딕" pitchFamily="18" charset="-127"/>
                <a:ea typeface="HY견고딕" pitchFamily="18" charset="-127"/>
              </a:rPr>
              <a:t>아기스</a:t>
            </a:r>
            <a:r>
              <a:rPr lang="ko-KR" altLang="en-US" dirty="0" err="1" smtClean="0">
                <a:solidFill>
                  <a:srgbClr val="FF0000"/>
                </a:solidFill>
                <a:latin typeface="HY견고딕" pitchFamily="18" charset="-127"/>
                <a:ea typeface="HY견고딕" pitchFamily="18" charset="-127"/>
              </a:rPr>
              <a:t>에게</a:t>
            </a:r>
            <a:r>
              <a:rPr lang="ko-KR" altLang="en-US" dirty="0" smtClean="0">
                <a:solidFill>
                  <a:srgbClr val="FF0000"/>
                </a:solidFill>
                <a:latin typeface="HY견고딕" pitchFamily="18" charset="-127"/>
                <a:ea typeface="HY견고딕" pitchFamily="18" charset="-127"/>
              </a:rPr>
              <a:t> 영향 줌</a:t>
            </a:r>
            <a:r>
              <a:rPr lang="en-US" altLang="ko-KR" b="1" dirty="0" smtClean="0">
                <a:solidFill>
                  <a:srgbClr val="FF0000"/>
                </a:solidFill>
                <a:latin typeface="HY견고딕" pitchFamily="18" charset="-127"/>
                <a:ea typeface="HY견고딕" pitchFamily="18" charset="-127"/>
              </a:rPr>
              <a:t>: </a:t>
            </a:r>
            <a:r>
              <a:rPr lang="ko-KR" altLang="en-US" dirty="0" smtClean="0">
                <a:solidFill>
                  <a:srgbClr val="FF0000"/>
                </a:solidFill>
                <a:latin typeface="HY견고딕" pitchFamily="18" charset="-127"/>
                <a:ea typeface="HY견고딕" pitchFamily="18" charset="-127"/>
              </a:rPr>
              <a:t>삼상 </a:t>
            </a:r>
            <a:r>
              <a:rPr lang="en-US" altLang="ko-KR" dirty="0" smtClean="0">
                <a:solidFill>
                  <a:srgbClr val="FF0000"/>
                </a:solidFill>
                <a:latin typeface="HY견고딕" pitchFamily="18" charset="-127"/>
                <a:ea typeface="HY견고딕" pitchFamily="18" charset="-127"/>
              </a:rPr>
              <a:t>27:5-6, 29:6-9</a:t>
            </a:r>
            <a:endParaRPr lang="en-US" altLang="ko-KR" b="1" dirty="0" smtClean="0">
              <a:solidFill>
                <a:srgbClr val="FF0000"/>
              </a:solidFill>
              <a:latin typeface="HY견고딕" pitchFamily="18" charset="-127"/>
              <a:ea typeface="HY견고딕" pitchFamily="18" charset="-127"/>
            </a:endParaRPr>
          </a:p>
          <a:p>
            <a:pPr>
              <a:buFont typeface="Arial" charset="0"/>
              <a:buNone/>
              <a:defRPr/>
            </a:pPr>
            <a:r>
              <a:rPr lang="en-US" altLang="ko-KR" b="1" dirty="0" smtClean="0">
                <a:solidFill>
                  <a:srgbClr val="FF0000"/>
                </a:solidFill>
                <a:latin typeface="HY견고딕" pitchFamily="18" charset="-127"/>
                <a:ea typeface="HY견고딕" pitchFamily="18" charset="-127"/>
              </a:rPr>
              <a:t>  </a:t>
            </a:r>
          </a:p>
          <a:p>
            <a:pPr>
              <a:buFont typeface="Arial" charset="0"/>
              <a:buNone/>
              <a:defRPr/>
            </a:pPr>
            <a:r>
              <a:rPr lang="en-US" altLang="ko-KR" dirty="0" smtClean="0">
                <a:solidFill>
                  <a:srgbClr val="FF0000"/>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이방인 </a:t>
            </a:r>
            <a:r>
              <a:rPr lang="ko-KR" altLang="en-US" dirty="0" err="1" smtClean="0">
                <a:solidFill>
                  <a:srgbClr val="0A6E02"/>
                </a:solidFill>
                <a:latin typeface="HY견고딕" pitchFamily="18" charset="-127"/>
                <a:ea typeface="HY견고딕" pitchFamily="18" charset="-127"/>
              </a:rPr>
              <a:t>아기스</a:t>
            </a:r>
            <a:r>
              <a:rPr lang="ko-KR" altLang="en-US" dirty="0" smtClean="0">
                <a:solidFill>
                  <a:srgbClr val="0A6E02"/>
                </a:solidFill>
                <a:latin typeface="HY견고딕" pitchFamily="18" charset="-127"/>
                <a:ea typeface="HY견고딕" pitchFamily="18" charset="-127"/>
              </a:rPr>
              <a:t> </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방백이</a:t>
            </a: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다윗을 </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정직하여 악이 없음</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을 본 사람</a:t>
            </a:r>
            <a:r>
              <a:rPr lang="en-US" altLang="ko-KR" dirty="0" smtClean="0">
                <a:solidFill>
                  <a:srgbClr val="0A6E02"/>
                </a:solidFill>
                <a:latin typeface="HY견고딕" pitchFamily="18" charset="-127"/>
                <a:ea typeface="HY견고딕" pitchFamily="18" charset="-127"/>
              </a:rPr>
              <a:t>/ </a:t>
            </a: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하나님의 사자 같이 </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ko-KR" altLang="en-US" dirty="0" smtClean="0">
                <a:solidFill>
                  <a:srgbClr val="0A6E02"/>
                </a:solidFill>
                <a:latin typeface="HY견고딕" pitchFamily="18" charset="-127"/>
                <a:ea typeface="HY견고딕" pitchFamily="18" charset="-127"/>
              </a:rPr>
              <a:t>  선한 자로 </a:t>
            </a:r>
            <a:r>
              <a:rPr lang="ko-KR" altLang="en-US" dirty="0" smtClean="0">
                <a:solidFill>
                  <a:srgbClr val="4F6228"/>
                </a:solidFill>
                <a:latin typeface="HY견고딕" pitchFamily="18" charset="-127"/>
                <a:ea typeface="HY견고딕" pitchFamily="18" charset="-127"/>
              </a:rPr>
              <a:t>봄</a:t>
            </a:r>
          </a:p>
          <a:p>
            <a:pPr>
              <a:buFont typeface="Arial" charset="0"/>
              <a:buNone/>
              <a:defRPr/>
            </a:pPr>
            <a:r>
              <a:rPr lang="en-US" altLang="ko-KR" b="1" dirty="0" smtClean="0">
                <a:latin typeface="HY견고딕" pitchFamily="18" charset="-127"/>
                <a:ea typeface="HY견고딕" pitchFamily="18" charset="-127"/>
              </a:rPr>
              <a:t>   </a:t>
            </a:r>
          </a:p>
        </p:txBody>
      </p:sp>
      <p:sp>
        <p:nvSpPr>
          <p:cNvPr id="12" name="모서리가 둥근 직사각형 11"/>
          <p:cNvSpPr/>
          <p:nvPr/>
        </p:nvSpPr>
        <p:spPr>
          <a:xfrm>
            <a:off x="5075238" y="2216175"/>
            <a:ext cx="3889375" cy="4021137"/>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Bef>
                <a:spcPct val="20000"/>
              </a:spcBef>
              <a:defRPr/>
            </a:pPr>
            <a:r>
              <a:rPr lang="ko-KR" altLang="en-US" sz="3200" b="1" dirty="0">
                <a:solidFill>
                  <a:srgbClr val="000000"/>
                </a:solidFill>
                <a:latin typeface="HY견고딕" pitchFamily="18" charset="-127"/>
                <a:ea typeface="HY견고딕" pitchFamily="18" charset="-127"/>
                <a:cs typeface="Arial" pitchFamily="34" charset="0"/>
              </a:rPr>
              <a:t>   </a:t>
            </a:r>
            <a:r>
              <a:rPr lang="ko-KR" altLang="en-US" sz="3200" dirty="0" smtClean="0">
                <a:solidFill>
                  <a:srgbClr val="000000"/>
                </a:solidFill>
                <a:latin typeface="HY견고딕" pitchFamily="18" charset="-127"/>
                <a:ea typeface="HY견고딕" pitchFamily="18" charset="-127"/>
                <a:cs typeface="Arial" pitchFamily="34" charset="0"/>
              </a:rPr>
              <a:t>이방인까지 다윗 을 믿고</a:t>
            </a:r>
            <a:r>
              <a:rPr lang="en-US" altLang="ko-KR" sz="3200" dirty="0" smtClean="0">
                <a:solidFill>
                  <a:srgbClr val="000000"/>
                </a:solidFill>
                <a:latin typeface="HY견고딕" pitchFamily="18" charset="-127"/>
                <a:ea typeface="HY견고딕" pitchFamily="18" charset="-127"/>
                <a:cs typeface="Arial" pitchFamily="34" charset="0"/>
              </a:rPr>
              <a:t>, </a:t>
            </a:r>
            <a:r>
              <a:rPr lang="ko-KR" altLang="en-US" sz="3200" dirty="0" smtClean="0">
                <a:solidFill>
                  <a:srgbClr val="000000"/>
                </a:solidFill>
                <a:latin typeface="HY견고딕" pitchFamily="18" charset="-127"/>
                <a:ea typeface="HY견고딕" pitchFamily="18" charset="-127"/>
                <a:cs typeface="Arial" pitchFamily="34" charset="0"/>
              </a:rPr>
              <a:t>전쟁에 함께 참여할 기회를 준 </a:t>
            </a:r>
            <a:r>
              <a:rPr lang="ko-KR" altLang="en-US" sz="3200" dirty="0" err="1" smtClean="0">
                <a:solidFill>
                  <a:srgbClr val="000000"/>
                </a:solidFill>
                <a:latin typeface="HY견고딕" pitchFamily="18" charset="-127"/>
                <a:ea typeface="HY견고딕" pitchFamily="18" charset="-127"/>
                <a:cs typeface="Arial" pitchFamily="34" charset="0"/>
              </a:rPr>
              <a:t>아기스</a:t>
            </a:r>
            <a:r>
              <a:rPr lang="en-US" altLang="ko-KR" sz="3200" dirty="0" smtClean="0">
                <a:solidFill>
                  <a:srgbClr val="000000"/>
                </a:solidFill>
                <a:latin typeface="HY견고딕" pitchFamily="18" charset="-127"/>
                <a:ea typeface="HY견고딕" pitchFamily="18" charset="-127"/>
                <a:cs typeface="Arial" pitchFamily="34" charset="0"/>
              </a:rPr>
              <a:t>. </a:t>
            </a:r>
            <a:r>
              <a:rPr lang="en-US" altLang="ko-KR" sz="3200" b="1" dirty="0" smtClean="0">
                <a:solidFill>
                  <a:srgbClr val="86041A"/>
                </a:solidFill>
                <a:latin typeface="HY견고딕" pitchFamily="18" charset="-127"/>
                <a:ea typeface="HY견고딕" pitchFamily="18" charset="-127"/>
                <a:cs typeface="Arial" pitchFamily="34" charset="0"/>
              </a:rPr>
              <a:t>(</a:t>
            </a:r>
            <a:r>
              <a:rPr lang="ko-KR" altLang="en-US" sz="3200" dirty="0" smtClean="0">
                <a:solidFill>
                  <a:srgbClr val="86041A"/>
                </a:solidFill>
                <a:latin typeface="HY견고딕" pitchFamily="18" charset="-127"/>
                <a:ea typeface="HY견고딕" pitchFamily="18" charset="-127"/>
                <a:cs typeface="Arial" pitchFamily="34" charset="0"/>
              </a:rPr>
              <a:t>원수의 나라 </a:t>
            </a:r>
            <a:r>
              <a:rPr lang="ko-KR" altLang="en-US" sz="3200" dirty="0" err="1" smtClean="0">
                <a:solidFill>
                  <a:srgbClr val="86041A"/>
                </a:solidFill>
                <a:latin typeface="HY견고딕" pitchFamily="18" charset="-127"/>
                <a:ea typeface="HY견고딕" pitchFamily="18" charset="-127"/>
                <a:cs typeface="Arial" pitchFamily="34" charset="0"/>
              </a:rPr>
              <a:t>블레셋</a:t>
            </a:r>
            <a:r>
              <a:rPr lang="ko-KR" altLang="en-US" sz="3200" dirty="0" smtClean="0">
                <a:solidFill>
                  <a:srgbClr val="86041A"/>
                </a:solidFill>
                <a:latin typeface="HY견고딕" pitchFamily="18" charset="-127"/>
                <a:ea typeface="HY견고딕" pitchFamily="18" charset="-127"/>
                <a:cs typeface="Arial" pitchFamily="34" charset="0"/>
              </a:rPr>
              <a:t> 방백</a:t>
            </a:r>
            <a:r>
              <a:rPr lang="ko-KR" altLang="en-US" sz="3200" b="1" dirty="0" smtClean="0">
                <a:solidFill>
                  <a:srgbClr val="86041A"/>
                </a:solidFill>
                <a:latin typeface="HY견고딕" pitchFamily="18" charset="-127"/>
                <a:ea typeface="HY견고딕" pitchFamily="18" charset="-127"/>
                <a:cs typeface="Arial" pitchFamily="34" charset="0"/>
              </a:rPr>
              <a:t> </a:t>
            </a:r>
            <a:r>
              <a:rPr lang="en-US" altLang="ko-KR" sz="3200" b="1" dirty="0" smtClean="0">
                <a:solidFill>
                  <a:srgbClr val="86041A"/>
                </a:solidFill>
                <a:latin typeface="HY견고딕" pitchFamily="18" charset="-127"/>
                <a:ea typeface="HY견고딕" pitchFamily="18" charset="-127"/>
                <a:cs typeface="Arial" pitchFamily="34" charset="0"/>
              </a:rPr>
              <a:t>)</a:t>
            </a:r>
            <a:endParaRPr lang="en-US" altLang="ko-KR" sz="3200" b="1" dirty="0">
              <a:solidFill>
                <a:srgbClr val="86041A"/>
              </a:solidFill>
              <a:latin typeface="HY견고딕" pitchFamily="18" charset="-127"/>
              <a:ea typeface="HY견고딕" pitchFamily="18" charset="-127"/>
              <a:cs typeface="Arial" pitchFamily="34" charset="0"/>
            </a:endParaRPr>
          </a:p>
        </p:txBody>
      </p:sp>
      <p:sp>
        <p:nvSpPr>
          <p:cNvPr id="13" name="오른쪽 화살표 12"/>
          <p:cNvSpPr/>
          <p:nvPr/>
        </p:nvSpPr>
        <p:spPr>
          <a:xfrm>
            <a:off x="4002088" y="3286125"/>
            <a:ext cx="857250" cy="7143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sz="1800" b="1">
              <a:solidFill>
                <a:prstClr val="white"/>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10">
                                            <p:txEl>
                                              <p:pRg st="4" end="4"/>
                                            </p:txEl>
                                          </p:spTgt>
                                        </p:tgtEl>
                                        <p:attrNameLst>
                                          <p:attrName>style.visibility</p:attrName>
                                        </p:attrNameLst>
                                      </p:cBhvr>
                                      <p:to>
                                        <p:strVal val="visible"/>
                                      </p:to>
                                    </p:set>
                                    <p:animEffect transition="in" filter="diamond(in)">
                                      <p:cBhvr>
                                        <p:cTn id="7" dur="2000"/>
                                        <p:tgtEl>
                                          <p:spTgt spid="10">
                                            <p:txEl>
                                              <p:pRg st="4" end="4"/>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10">
                                            <p:txEl>
                                              <p:pRg st="5" end="5"/>
                                            </p:txEl>
                                          </p:spTgt>
                                        </p:tgtEl>
                                        <p:attrNameLst>
                                          <p:attrName>style.visibility</p:attrName>
                                        </p:attrNameLst>
                                      </p:cBhvr>
                                      <p:to>
                                        <p:strVal val="visible"/>
                                      </p:to>
                                    </p:set>
                                    <p:animEffect transition="in" filter="diamond(in)">
                                      <p:cBhvr>
                                        <p:cTn id="10" dur="2000"/>
                                        <p:tgtEl>
                                          <p:spTgt spid="10">
                                            <p:txEl>
                                              <p:pRg st="5" end="5"/>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10">
                                            <p:txEl>
                                              <p:pRg st="6" end="6"/>
                                            </p:txEl>
                                          </p:spTgt>
                                        </p:tgtEl>
                                        <p:attrNameLst>
                                          <p:attrName>style.visibility</p:attrName>
                                        </p:attrNameLst>
                                      </p:cBhvr>
                                      <p:to>
                                        <p:strVal val="visible"/>
                                      </p:to>
                                    </p:set>
                                    <p:animEffect transition="in" filter="diamond(in)">
                                      <p:cBhvr>
                                        <p:cTn id="13" dur="2000"/>
                                        <p:tgtEl>
                                          <p:spTgt spid="10">
                                            <p:txEl>
                                              <p:pRg st="6" end="6"/>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10">
                                            <p:txEl>
                                              <p:pRg st="7" end="7"/>
                                            </p:txEl>
                                          </p:spTgt>
                                        </p:tgtEl>
                                        <p:attrNameLst>
                                          <p:attrName>style.visibility</p:attrName>
                                        </p:attrNameLst>
                                      </p:cBhvr>
                                      <p:to>
                                        <p:strVal val="visible"/>
                                      </p:to>
                                    </p:set>
                                    <p:animEffect transition="in" filter="diamond(in)">
                                      <p:cBhvr>
                                        <p:cTn id="16" dur="2000"/>
                                        <p:tgtEl>
                                          <p:spTgt spid="10">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3"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100"/>
                                        <p:tgtEl>
                                          <p:spTgt spid="13"/>
                                        </p:tgtEl>
                                      </p:cBhvr>
                                    </p:animEffect>
                                    <p:anim calcmode="lin" valueType="num">
                                      <p:cBhvr>
                                        <p:cTn id="22" dur="400" fill="hold"/>
                                        <p:tgtEl>
                                          <p:spTgt spid="13"/>
                                        </p:tgtEl>
                                        <p:attrNameLst>
                                          <p:attrName>ppt_x</p:attrName>
                                        </p:attrNameLst>
                                      </p:cBhvr>
                                      <p:tavLst>
                                        <p:tav tm="0">
                                          <p:val>
                                            <p:strVal val="#ppt_x"/>
                                          </p:val>
                                        </p:tav>
                                        <p:tav tm="100000">
                                          <p:val>
                                            <p:strVal val="#ppt_x"/>
                                          </p:val>
                                        </p:tav>
                                      </p:tavLst>
                                    </p:anim>
                                    <p:anim calcmode="lin" valueType="num">
                                      <p:cBhvr>
                                        <p:cTn id="23" dur="400" fill="hold"/>
                                        <p:tgtEl>
                                          <p:spTgt spid="13"/>
                                        </p:tgtEl>
                                        <p:attrNameLst>
                                          <p:attrName>ppt_y</p:attrName>
                                        </p:attrNameLst>
                                      </p:cBhvr>
                                      <p:tavLst>
                                        <p:tav tm="0">
                                          <p:val>
                                            <p:strVal val="#ppt_y+0.31"/>
                                          </p:val>
                                        </p:tav>
                                        <p:tav tm="100000">
                                          <p:val>
                                            <p:strVal val="#ppt_y+0.31"/>
                                          </p:val>
                                        </p:tav>
                                      </p:tavLst>
                                    </p:anim>
                                    <p:anim calcmode="lin" valueType="num">
                                      <p:cBhvr>
                                        <p:cTn id="24" dur="600" decel="50000" fill="hold">
                                          <p:stCondLst>
                                            <p:cond delay="400"/>
                                          </p:stCondLst>
                                        </p:cTn>
                                        <p:tgtEl>
                                          <p:spTgt spid="1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5" dur="600" decel="50000" fill="hold">
                                          <p:stCondLst>
                                            <p:cond delay="400"/>
                                          </p:stCondLst>
                                        </p:cTn>
                                        <p:tgtEl>
                                          <p:spTgt spid="1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0" presetClass="entr" presetSubtype="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edge">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0" name="내용 개체 틀 2"/>
          <p:cNvSpPr>
            <a:spLocks noGrp="1"/>
          </p:cNvSpPr>
          <p:nvPr>
            <p:ph idx="4294967295"/>
          </p:nvPr>
        </p:nvSpPr>
        <p:spPr>
          <a:xfrm>
            <a:off x="539552" y="1340768"/>
            <a:ext cx="8390136" cy="5017170"/>
          </a:xfrm>
        </p:spPr>
        <p:txBody>
          <a:bodyPr/>
          <a:lstStyle/>
          <a:p>
            <a:pPr marL="514350" indent="-514350">
              <a:buFont typeface="Arial" charset="0"/>
              <a:buNone/>
              <a:defRPr/>
            </a:pPr>
            <a:r>
              <a:rPr lang="en-US" altLang="ko-KR" dirty="0" smtClean="0">
                <a:solidFill>
                  <a:srgbClr val="FF0000"/>
                </a:solidFill>
                <a:latin typeface="HY견고딕" pitchFamily="18" charset="-127"/>
                <a:ea typeface="HY견고딕" pitchFamily="18" charset="-127"/>
              </a:rPr>
              <a:t>14</a:t>
            </a:r>
            <a:r>
              <a:rPr lang="en-US" altLang="ko-KR" b="1" dirty="0" smtClean="0">
                <a:solidFill>
                  <a:srgbClr val="FF0000"/>
                </a:solidFill>
                <a:latin typeface="HY견고딕" pitchFamily="18" charset="-127"/>
                <a:ea typeface="HY견고딕" pitchFamily="18" charset="-127"/>
              </a:rPr>
              <a:t>.</a:t>
            </a:r>
            <a:r>
              <a:rPr lang="ko-KR" altLang="en-US" u="sng" dirty="0" smtClean="0">
                <a:solidFill>
                  <a:srgbClr val="0033CC"/>
                </a:solidFill>
                <a:latin typeface="HY견고딕" pitchFamily="18" charset="-127"/>
                <a:ea typeface="HY견고딕" pitchFamily="18" charset="-127"/>
              </a:rPr>
              <a:t>원수</a:t>
            </a:r>
            <a:r>
              <a:rPr lang="ko-KR" altLang="en-US" dirty="0" smtClean="0">
                <a:solidFill>
                  <a:srgbClr val="FF0000"/>
                </a:solidFill>
                <a:latin typeface="HY견고딕" pitchFamily="18" charset="-127"/>
                <a:ea typeface="HY견고딕" pitchFamily="18" charset="-127"/>
              </a:rPr>
              <a:t> </a:t>
            </a:r>
            <a:r>
              <a:rPr lang="ko-KR" altLang="en-US" dirty="0" err="1" smtClean="0">
                <a:solidFill>
                  <a:srgbClr val="FF0000"/>
                </a:solidFill>
                <a:latin typeface="HY견고딕" pitchFamily="18" charset="-127"/>
                <a:ea typeface="HY견고딕" pitchFamily="18" charset="-127"/>
              </a:rPr>
              <a:t>사울에게</a:t>
            </a:r>
            <a:r>
              <a:rPr lang="ko-KR" altLang="en-US" dirty="0" smtClean="0">
                <a:solidFill>
                  <a:srgbClr val="FF0000"/>
                </a:solidFill>
                <a:latin typeface="HY견고딕" pitchFamily="18" charset="-127"/>
                <a:ea typeface="HY견고딕" pitchFamily="18" charset="-127"/>
              </a:rPr>
              <a:t> 영향을 줌</a:t>
            </a:r>
            <a:r>
              <a:rPr lang="en-US" altLang="ko-KR" b="1" dirty="0" smtClean="0">
                <a:solidFill>
                  <a:srgbClr val="FF0000"/>
                </a:solidFill>
                <a:latin typeface="HY견고딕" pitchFamily="18" charset="-127"/>
                <a:ea typeface="HY견고딕" pitchFamily="18" charset="-127"/>
              </a:rPr>
              <a:t>: </a:t>
            </a:r>
            <a:r>
              <a:rPr lang="ko-KR" altLang="en-US" dirty="0" smtClean="0">
                <a:solidFill>
                  <a:srgbClr val="FF0000"/>
                </a:solidFill>
                <a:latin typeface="HY견고딕" pitchFamily="18" charset="-127"/>
                <a:ea typeface="HY견고딕" pitchFamily="18" charset="-127"/>
              </a:rPr>
              <a:t>삼상 </a:t>
            </a:r>
            <a:r>
              <a:rPr lang="en-US" altLang="ko-KR" dirty="0" smtClean="0">
                <a:solidFill>
                  <a:srgbClr val="FF0000"/>
                </a:solidFill>
                <a:latin typeface="HY견고딕" pitchFamily="18" charset="-127"/>
                <a:ea typeface="HY견고딕" pitchFamily="18" charset="-127"/>
              </a:rPr>
              <a:t>24:16-19, 29:21-22</a:t>
            </a:r>
            <a:endParaRPr lang="en-US" altLang="ko-KR" b="1" dirty="0" smtClean="0">
              <a:solidFill>
                <a:srgbClr val="FF0000"/>
              </a:solidFill>
              <a:latin typeface="HY견고딕" pitchFamily="18" charset="-127"/>
              <a:ea typeface="HY견고딕" pitchFamily="18" charset="-127"/>
            </a:endParaRPr>
          </a:p>
          <a:p>
            <a:pPr>
              <a:buFont typeface="Arial" charset="0"/>
              <a:buNone/>
              <a:defRPr/>
            </a:pPr>
            <a:r>
              <a:rPr lang="en-US" altLang="ko-KR" b="1" dirty="0" smtClean="0">
                <a:solidFill>
                  <a:srgbClr val="FF0000"/>
                </a:solidFill>
                <a:latin typeface="HY견고딕" pitchFamily="18" charset="-127"/>
                <a:ea typeface="HY견고딕" pitchFamily="18" charset="-127"/>
              </a:rPr>
              <a:t>  </a:t>
            </a:r>
          </a:p>
          <a:p>
            <a:pPr>
              <a:buFont typeface="Arial" charset="0"/>
              <a:buNone/>
              <a:defRPr/>
            </a:pPr>
            <a:r>
              <a:rPr lang="en-US" altLang="ko-KR" dirty="0" smtClean="0">
                <a:solidFill>
                  <a:srgbClr val="FF0000"/>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사울 왕이 </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다윗을 향해</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내 아들 다윗아</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나는 너를 학대하되</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너는 나를 선대하니</a:t>
            </a:r>
            <a:r>
              <a:rPr lang="en-US" altLang="ko-KR" dirty="0" smtClean="0">
                <a:solidFill>
                  <a:srgbClr val="0A6E02"/>
                </a:solidFill>
                <a:latin typeface="HY견고딕" pitchFamily="18" charset="-127"/>
                <a:ea typeface="HY견고딕" pitchFamily="18" charset="-127"/>
              </a:rPr>
              <a:t>”</a:t>
            </a: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라고 함</a:t>
            </a:r>
            <a:r>
              <a:rPr lang="en-US" altLang="ko-KR" dirty="0" smtClean="0">
                <a:solidFill>
                  <a:srgbClr val="0A6E02"/>
                </a:solidFill>
                <a:latin typeface="HY견고딕" pitchFamily="18" charset="-127"/>
                <a:ea typeface="HY견고딕" pitchFamily="18" charset="-127"/>
              </a:rPr>
              <a:t>.</a:t>
            </a:r>
          </a:p>
          <a:p>
            <a:pPr>
              <a:buFont typeface="Arial" charset="0"/>
              <a:buNone/>
              <a:defRPr/>
            </a:pPr>
            <a:r>
              <a:rPr lang="en-US" altLang="ko-KR" dirty="0" smtClean="0">
                <a:solidFill>
                  <a:srgbClr val="0A6E02"/>
                </a:solidFill>
                <a:latin typeface="HY견고딕" pitchFamily="18" charset="-127"/>
                <a:ea typeface="HY견고딕" pitchFamily="18" charset="-127"/>
              </a:rPr>
              <a:t> </a:t>
            </a:r>
          </a:p>
          <a:p>
            <a:pPr>
              <a:buFont typeface="Arial" charset="0"/>
              <a:buNone/>
              <a:defRPr/>
            </a:pPr>
            <a:r>
              <a:rPr lang="en-US" altLang="ko-KR" dirty="0" smtClean="0">
                <a:solidFill>
                  <a:srgbClr val="0A6E02"/>
                </a:solidFill>
                <a:latin typeface="HY견고딕" pitchFamily="18" charset="-127"/>
                <a:ea typeface="HY견고딕" pitchFamily="18" charset="-127"/>
              </a:rPr>
              <a:t>  </a:t>
            </a:r>
            <a:endParaRPr lang="ko-KR" altLang="en-US" dirty="0" smtClean="0">
              <a:solidFill>
                <a:srgbClr val="4F6228"/>
              </a:solidFill>
              <a:latin typeface="HY견고딕" pitchFamily="18" charset="-127"/>
              <a:ea typeface="HY견고딕" pitchFamily="18" charset="-127"/>
            </a:endParaRPr>
          </a:p>
          <a:p>
            <a:pPr>
              <a:buFont typeface="Arial" charset="0"/>
              <a:buNone/>
              <a:defRPr/>
            </a:pPr>
            <a:r>
              <a:rPr lang="en-US" altLang="ko-KR" b="1" dirty="0" smtClean="0">
                <a:latin typeface="HY견고딕" pitchFamily="18" charset="-127"/>
                <a:ea typeface="HY견고딕" pitchFamily="18" charset="-127"/>
              </a:rPr>
              <a:t>   </a:t>
            </a:r>
          </a:p>
        </p:txBody>
      </p:sp>
      <p:sp>
        <p:nvSpPr>
          <p:cNvPr id="12" name="모서리가 둥근 직사각형 11"/>
          <p:cNvSpPr/>
          <p:nvPr/>
        </p:nvSpPr>
        <p:spPr>
          <a:xfrm>
            <a:off x="5075238" y="2071688"/>
            <a:ext cx="3889375" cy="4021137"/>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Bef>
                <a:spcPct val="20000"/>
              </a:spcBef>
              <a:defRPr/>
            </a:pPr>
            <a:r>
              <a:rPr lang="ko-KR" altLang="en-US" sz="3200" b="1" dirty="0">
                <a:solidFill>
                  <a:srgbClr val="000000"/>
                </a:solidFill>
                <a:latin typeface="HY견고딕" pitchFamily="18" charset="-127"/>
                <a:ea typeface="HY견고딕" pitchFamily="18" charset="-127"/>
                <a:cs typeface="Arial" pitchFamily="34" charset="0"/>
              </a:rPr>
              <a:t>   </a:t>
            </a:r>
            <a:r>
              <a:rPr lang="ko-KR" altLang="en-US" sz="3200" dirty="0" smtClean="0">
                <a:solidFill>
                  <a:srgbClr val="000000"/>
                </a:solidFill>
                <a:latin typeface="HY견고딕" pitchFamily="18" charset="-127"/>
                <a:ea typeface="HY견고딕" pitchFamily="18" charset="-127"/>
                <a:cs typeface="Arial" pitchFamily="34" charset="0"/>
              </a:rPr>
              <a:t>비록 원수 </a:t>
            </a:r>
            <a:r>
              <a:rPr lang="ko-KR" altLang="en-US" sz="3200" dirty="0" err="1" smtClean="0">
                <a:solidFill>
                  <a:srgbClr val="000000"/>
                </a:solidFill>
                <a:latin typeface="HY견고딕" pitchFamily="18" charset="-127"/>
                <a:ea typeface="HY견고딕" pitchFamily="18" charset="-127"/>
                <a:cs typeface="Arial" pitchFamily="34" charset="0"/>
              </a:rPr>
              <a:t>사울이었지만</a:t>
            </a:r>
            <a:r>
              <a:rPr lang="en-US" altLang="ko-KR" sz="3200" dirty="0" smtClean="0">
                <a:solidFill>
                  <a:srgbClr val="000000"/>
                </a:solidFill>
                <a:latin typeface="HY견고딕" pitchFamily="18" charset="-127"/>
                <a:ea typeface="HY견고딕" pitchFamily="18" charset="-127"/>
                <a:cs typeface="Arial" pitchFamily="34" charset="0"/>
              </a:rPr>
              <a:t>, </a:t>
            </a:r>
            <a:r>
              <a:rPr lang="ko-KR" altLang="en-US" sz="3200" dirty="0" smtClean="0">
                <a:solidFill>
                  <a:srgbClr val="000000"/>
                </a:solidFill>
                <a:latin typeface="HY견고딕" pitchFamily="18" charset="-127"/>
                <a:ea typeface="HY견고딕" pitchFamily="18" charset="-127"/>
                <a:cs typeface="Arial" pitchFamily="34" charset="0"/>
              </a:rPr>
              <a:t>다윗의 인품을 </a:t>
            </a:r>
            <a:endParaRPr lang="en-US" altLang="ko-KR" sz="3200" dirty="0" smtClean="0">
              <a:solidFill>
                <a:srgbClr val="000000"/>
              </a:solidFill>
              <a:latin typeface="HY견고딕" pitchFamily="18" charset="-127"/>
              <a:ea typeface="HY견고딕" pitchFamily="18" charset="-127"/>
              <a:cs typeface="Arial" pitchFamily="34" charset="0"/>
            </a:endParaRPr>
          </a:p>
          <a:p>
            <a:pPr marL="342900" indent="-342900" eaLnBrk="0" hangingPunct="0">
              <a:spcBef>
                <a:spcPct val="20000"/>
              </a:spcBef>
              <a:defRPr/>
            </a:pPr>
            <a:r>
              <a:rPr lang="en-US" altLang="ko-KR" sz="3200" dirty="0" smtClean="0">
                <a:solidFill>
                  <a:srgbClr val="000000"/>
                </a:solidFill>
                <a:latin typeface="HY견고딕" pitchFamily="18" charset="-127"/>
                <a:ea typeface="HY견고딕" pitchFamily="18" charset="-127"/>
                <a:cs typeface="Arial" pitchFamily="34" charset="0"/>
              </a:rPr>
              <a:t>  </a:t>
            </a:r>
            <a:r>
              <a:rPr lang="ko-KR" altLang="en-US" sz="3200" dirty="0" smtClean="0">
                <a:solidFill>
                  <a:srgbClr val="000000"/>
                </a:solidFill>
                <a:latin typeface="HY견고딕" pitchFamily="18" charset="-127"/>
                <a:ea typeface="HY견고딕" pitchFamily="18" charset="-127"/>
                <a:cs typeface="Arial" pitchFamily="34" charset="0"/>
              </a:rPr>
              <a:t>감탄하고</a:t>
            </a:r>
            <a:endParaRPr lang="en-US" altLang="ko-KR" sz="3200" dirty="0" smtClean="0">
              <a:solidFill>
                <a:srgbClr val="000000"/>
              </a:solidFill>
              <a:latin typeface="HY견고딕" pitchFamily="18" charset="-127"/>
              <a:ea typeface="HY견고딕" pitchFamily="18" charset="-127"/>
              <a:cs typeface="Arial" pitchFamily="34" charset="0"/>
            </a:endParaRPr>
          </a:p>
          <a:p>
            <a:pPr marL="342900" indent="-342900" eaLnBrk="0" hangingPunct="0">
              <a:spcBef>
                <a:spcPct val="20000"/>
              </a:spcBef>
              <a:defRPr/>
            </a:pPr>
            <a:r>
              <a:rPr lang="en-US" altLang="ko-KR" sz="3200" dirty="0" smtClean="0">
                <a:solidFill>
                  <a:srgbClr val="000000"/>
                </a:solidFill>
                <a:latin typeface="HY견고딕" pitchFamily="18" charset="-127"/>
                <a:ea typeface="HY견고딕" pitchFamily="18" charset="-127"/>
                <a:cs typeface="Arial" pitchFamily="34" charset="0"/>
              </a:rPr>
              <a:t>   </a:t>
            </a:r>
            <a:r>
              <a:rPr lang="ko-KR" altLang="en-US" sz="3200" dirty="0" smtClean="0">
                <a:solidFill>
                  <a:srgbClr val="000000"/>
                </a:solidFill>
                <a:latin typeface="HY견고딕" pitchFamily="18" charset="-127"/>
                <a:ea typeface="HY견고딕" pitchFamily="18" charset="-127"/>
                <a:cs typeface="Arial" pitchFamily="34" charset="0"/>
              </a:rPr>
              <a:t>인정함</a:t>
            </a:r>
            <a:r>
              <a:rPr lang="en-US" altLang="ko-KR" sz="3200" dirty="0" smtClean="0">
                <a:solidFill>
                  <a:srgbClr val="000000"/>
                </a:solidFill>
                <a:latin typeface="HY견고딕" pitchFamily="18" charset="-127"/>
                <a:ea typeface="HY견고딕" pitchFamily="18" charset="-127"/>
                <a:cs typeface="Arial" pitchFamily="34" charset="0"/>
              </a:rPr>
              <a:t>.</a:t>
            </a:r>
            <a:r>
              <a:rPr lang="en-US" altLang="ko-KR" sz="3200" b="1" dirty="0" smtClean="0">
                <a:solidFill>
                  <a:srgbClr val="86041A"/>
                </a:solidFill>
                <a:latin typeface="HY견고딕" pitchFamily="18" charset="-127"/>
                <a:ea typeface="HY견고딕" pitchFamily="18" charset="-127"/>
                <a:cs typeface="Arial" pitchFamily="34" charset="0"/>
              </a:rPr>
              <a:t>(</a:t>
            </a:r>
            <a:r>
              <a:rPr lang="ko-KR" altLang="en-US" sz="3200" dirty="0" smtClean="0">
                <a:solidFill>
                  <a:srgbClr val="86041A"/>
                </a:solidFill>
                <a:latin typeface="HY견고딕" pitchFamily="18" charset="-127"/>
                <a:ea typeface="HY견고딕" pitchFamily="18" charset="-127"/>
                <a:cs typeface="Arial" pitchFamily="34" charset="0"/>
              </a:rPr>
              <a:t>원수의 머리에 숯불 올림</a:t>
            </a:r>
            <a:r>
              <a:rPr lang="en-US" altLang="ko-KR" sz="3200" b="1" dirty="0" smtClean="0">
                <a:solidFill>
                  <a:srgbClr val="86041A"/>
                </a:solidFill>
                <a:latin typeface="HY견고딕" pitchFamily="18" charset="-127"/>
                <a:ea typeface="HY견고딕" pitchFamily="18" charset="-127"/>
                <a:cs typeface="Arial" pitchFamily="34" charset="0"/>
              </a:rPr>
              <a:t>)</a:t>
            </a:r>
            <a:endParaRPr lang="en-US" altLang="ko-KR" sz="3200" b="1" dirty="0">
              <a:solidFill>
                <a:srgbClr val="86041A"/>
              </a:solidFill>
              <a:latin typeface="HY견고딕" pitchFamily="18" charset="-127"/>
              <a:ea typeface="HY견고딕" pitchFamily="18" charset="-127"/>
              <a:cs typeface="Arial" pitchFamily="34" charset="0"/>
            </a:endParaRPr>
          </a:p>
        </p:txBody>
      </p:sp>
      <p:sp>
        <p:nvSpPr>
          <p:cNvPr id="13" name="오른쪽 화살표 12"/>
          <p:cNvSpPr/>
          <p:nvPr/>
        </p:nvSpPr>
        <p:spPr>
          <a:xfrm>
            <a:off x="4002088" y="3286125"/>
            <a:ext cx="857250" cy="7143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sz="1800" b="1">
              <a:solidFill>
                <a:prstClr val="white"/>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animEffect transition="in" filter="diamond(in)">
                                      <p:cBhvr>
                                        <p:cTn id="7" dur="2000"/>
                                        <p:tgtEl>
                                          <p:spTgt spid="10">
                                            <p:txEl>
                                              <p:pRg st="2" end="2"/>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10">
                                            <p:txEl>
                                              <p:pRg st="3" end="3"/>
                                            </p:txEl>
                                          </p:spTgt>
                                        </p:tgtEl>
                                        <p:attrNameLst>
                                          <p:attrName>style.visibility</p:attrName>
                                        </p:attrNameLst>
                                      </p:cBhvr>
                                      <p:to>
                                        <p:strVal val="visible"/>
                                      </p:to>
                                    </p:set>
                                    <p:animEffect transition="in" filter="diamond(in)">
                                      <p:cBhvr>
                                        <p:cTn id="10" dur="2000"/>
                                        <p:tgtEl>
                                          <p:spTgt spid="10">
                                            <p:txEl>
                                              <p:pRg st="3" end="3"/>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10">
                                            <p:txEl>
                                              <p:pRg st="4" end="4"/>
                                            </p:txEl>
                                          </p:spTgt>
                                        </p:tgtEl>
                                        <p:attrNameLst>
                                          <p:attrName>style.visibility</p:attrName>
                                        </p:attrNameLst>
                                      </p:cBhvr>
                                      <p:to>
                                        <p:strVal val="visible"/>
                                      </p:to>
                                    </p:set>
                                    <p:animEffect transition="in" filter="diamond(in)">
                                      <p:cBhvr>
                                        <p:cTn id="13" dur="2000"/>
                                        <p:tgtEl>
                                          <p:spTgt spid="10">
                                            <p:txEl>
                                              <p:pRg st="4" end="4"/>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10">
                                            <p:txEl>
                                              <p:pRg st="5" end="5"/>
                                            </p:txEl>
                                          </p:spTgt>
                                        </p:tgtEl>
                                        <p:attrNameLst>
                                          <p:attrName>style.visibility</p:attrName>
                                        </p:attrNameLst>
                                      </p:cBhvr>
                                      <p:to>
                                        <p:strVal val="visible"/>
                                      </p:to>
                                    </p:set>
                                    <p:animEffect transition="in" filter="diamond(in)">
                                      <p:cBhvr>
                                        <p:cTn id="16" dur="2000"/>
                                        <p:tgtEl>
                                          <p:spTgt spid="10">
                                            <p:txEl>
                                              <p:pRg st="5" end="5"/>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10">
                                            <p:txEl>
                                              <p:pRg st="6" end="6"/>
                                            </p:txEl>
                                          </p:spTgt>
                                        </p:tgtEl>
                                        <p:attrNameLst>
                                          <p:attrName>style.visibility</p:attrName>
                                        </p:attrNameLst>
                                      </p:cBhvr>
                                      <p:to>
                                        <p:strVal val="visible"/>
                                      </p:to>
                                    </p:set>
                                    <p:animEffect transition="in" filter="diamond(in)">
                                      <p:cBhvr>
                                        <p:cTn id="19" dur="2000"/>
                                        <p:tgtEl>
                                          <p:spTgt spid="10">
                                            <p:txEl>
                                              <p:pRg st="6" end="6"/>
                                            </p:txEl>
                                          </p:spTgt>
                                        </p:tgtEl>
                                      </p:cBhvr>
                                    </p:animEffect>
                                  </p:childTnLst>
                                </p:cTn>
                              </p:par>
                              <p:par>
                                <p:cTn id="20" presetID="8" presetClass="entr" presetSubtype="16" fill="hold" nodeType="withEffect">
                                  <p:stCondLst>
                                    <p:cond delay="0"/>
                                  </p:stCondLst>
                                  <p:childTnLst>
                                    <p:set>
                                      <p:cBhvr>
                                        <p:cTn id="21" dur="1" fill="hold">
                                          <p:stCondLst>
                                            <p:cond delay="0"/>
                                          </p:stCondLst>
                                        </p:cTn>
                                        <p:tgtEl>
                                          <p:spTgt spid="10">
                                            <p:txEl>
                                              <p:pRg st="7" end="7"/>
                                            </p:txEl>
                                          </p:spTgt>
                                        </p:tgtEl>
                                        <p:attrNameLst>
                                          <p:attrName>style.visibility</p:attrName>
                                        </p:attrNameLst>
                                      </p:cBhvr>
                                      <p:to>
                                        <p:strVal val="visible"/>
                                      </p:to>
                                    </p:set>
                                    <p:animEffect transition="in" filter="diamond(in)">
                                      <p:cBhvr>
                                        <p:cTn id="22" dur="2000"/>
                                        <p:tgtEl>
                                          <p:spTgt spid="10">
                                            <p:txEl>
                                              <p:pRg st="7" end="7"/>
                                            </p:txEl>
                                          </p:spTgt>
                                        </p:tgtEl>
                                      </p:cBhvr>
                                    </p:animEffect>
                                  </p:childTnLst>
                                </p:cTn>
                              </p:par>
                              <p:par>
                                <p:cTn id="23" presetID="8" presetClass="entr" presetSubtype="16" fill="hold" nodeType="withEffect">
                                  <p:stCondLst>
                                    <p:cond delay="0"/>
                                  </p:stCondLst>
                                  <p:childTnLst>
                                    <p:set>
                                      <p:cBhvr>
                                        <p:cTn id="24" dur="1" fill="hold">
                                          <p:stCondLst>
                                            <p:cond delay="0"/>
                                          </p:stCondLst>
                                        </p:cTn>
                                        <p:tgtEl>
                                          <p:spTgt spid="10">
                                            <p:txEl>
                                              <p:pRg st="8" end="8"/>
                                            </p:txEl>
                                          </p:spTgt>
                                        </p:tgtEl>
                                        <p:attrNameLst>
                                          <p:attrName>style.visibility</p:attrName>
                                        </p:attrNameLst>
                                      </p:cBhvr>
                                      <p:to>
                                        <p:strVal val="visible"/>
                                      </p:to>
                                    </p:set>
                                    <p:animEffect transition="in" filter="diamond(in)">
                                      <p:cBhvr>
                                        <p:cTn id="25" dur="2000"/>
                                        <p:tgtEl>
                                          <p:spTgt spid="10">
                                            <p:txEl>
                                              <p:pRg st="8" end="8"/>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3" presetClass="entr" presetSubtype="0"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100"/>
                                        <p:tgtEl>
                                          <p:spTgt spid="13"/>
                                        </p:tgtEl>
                                      </p:cBhvr>
                                    </p:animEffect>
                                    <p:anim calcmode="lin" valueType="num">
                                      <p:cBhvr>
                                        <p:cTn id="31" dur="400" fill="hold"/>
                                        <p:tgtEl>
                                          <p:spTgt spid="13"/>
                                        </p:tgtEl>
                                        <p:attrNameLst>
                                          <p:attrName>ppt_x</p:attrName>
                                        </p:attrNameLst>
                                      </p:cBhvr>
                                      <p:tavLst>
                                        <p:tav tm="0">
                                          <p:val>
                                            <p:strVal val="#ppt_x"/>
                                          </p:val>
                                        </p:tav>
                                        <p:tav tm="100000">
                                          <p:val>
                                            <p:strVal val="#ppt_x"/>
                                          </p:val>
                                        </p:tav>
                                      </p:tavLst>
                                    </p:anim>
                                    <p:anim calcmode="lin" valueType="num">
                                      <p:cBhvr>
                                        <p:cTn id="32" dur="400" fill="hold"/>
                                        <p:tgtEl>
                                          <p:spTgt spid="13"/>
                                        </p:tgtEl>
                                        <p:attrNameLst>
                                          <p:attrName>ppt_y</p:attrName>
                                        </p:attrNameLst>
                                      </p:cBhvr>
                                      <p:tavLst>
                                        <p:tav tm="0">
                                          <p:val>
                                            <p:strVal val="#ppt_y+0.31"/>
                                          </p:val>
                                        </p:tav>
                                        <p:tav tm="100000">
                                          <p:val>
                                            <p:strVal val="#ppt_y+0.31"/>
                                          </p:val>
                                        </p:tav>
                                      </p:tavLst>
                                    </p:anim>
                                    <p:anim calcmode="lin" valueType="num">
                                      <p:cBhvr>
                                        <p:cTn id="33" dur="600" decel="50000" fill="hold">
                                          <p:stCondLst>
                                            <p:cond delay="400"/>
                                          </p:stCondLst>
                                        </p:cTn>
                                        <p:tgtEl>
                                          <p:spTgt spid="1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4" dur="600" decel="50000" fill="hold">
                                          <p:stCondLst>
                                            <p:cond delay="400"/>
                                          </p:stCondLst>
                                        </p:cTn>
                                        <p:tgtEl>
                                          <p:spTgt spid="1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0"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wedge">
                                      <p:cBhvr>
                                        <p:cTn id="3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0" name="내용 개체 틀 2"/>
          <p:cNvSpPr>
            <a:spLocks noGrp="1"/>
          </p:cNvSpPr>
          <p:nvPr>
            <p:ph idx="4294967295"/>
          </p:nvPr>
        </p:nvSpPr>
        <p:spPr>
          <a:xfrm>
            <a:off x="539552" y="1340768"/>
            <a:ext cx="8390136" cy="5017170"/>
          </a:xfrm>
        </p:spPr>
        <p:txBody>
          <a:bodyPr/>
          <a:lstStyle/>
          <a:p>
            <a:pPr marL="514350" indent="-514350">
              <a:buFont typeface="Arial" charset="0"/>
              <a:buNone/>
              <a:defRPr/>
            </a:pPr>
            <a:r>
              <a:rPr lang="en-US" altLang="ko-KR" dirty="0" smtClean="0">
                <a:solidFill>
                  <a:srgbClr val="FF0000"/>
                </a:solidFill>
                <a:latin typeface="HY견고딕" pitchFamily="18" charset="-127"/>
                <a:ea typeface="HY견고딕" pitchFamily="18" charset="-127"/>
              </a:rPr>
              <a:t>15</a:t>
            </a:r>
            <a:r>
              <a:rPr lang="en-US" altLang="ko-KR" b="1" dirty="0" smtClean="0">
                <a:solidFill>
                  <a:srgbClr val="FF0000"/>
                </a:solidFill>
                <a:latin typeface="HY견고딕" pitchFamily="18" charset="-127"/>
                <a:ea typeface="HY견고딕" pitchFamily="18" charset="-127"/>
              </a:rPr>
              <a:t>.</a:t>
            </a:r>
            <a:r>
              <a:rPr lang="ko-KR" altLang="en-US" dirty="0" smtClean="0">
                <a:solidFill>
                  <a:srgbClr val="FF0000"/>
                </a:solidFill>
                <a:latin typeface="HY견고딕" pitchFamily="18" charset="-127"/>
                <a:ea typeface="HY견고딕" pitchFamily="18" charset="-127"/>
              </a:rPr>
              <a:t>주의 종 </a:t>
            </a:r>
            <a:r>
              <a:rPr lang="ko-KR" altLang="en-US" u="sng" dirty="0" smtClean="0">
                <a:solidFill>
                  <a:srgbClr val="0033CC"/>
                </a:solidFill>
                <a:latin typeface="HY견고딕" pitchFamily="18" charset="-127"/>
                <a:ea typeface="HY견고딕" pitchFamily="18" charset="-127"/>
              </a:rPr>
              <a:t>제사장</a:t>
            </a:r>
            <a:r>
              <a:rPr lang="ko-KR" altLang="en-US" dirty="0" smtClean="0">
                <a:solidFill>
                  <a:srgbClr val="FF0000"/>
                </a:solidFill>
                <a:latin typeface="HY견고딕" pitchFamily="18" charset="-127"/>
                <a:ea typeface="HY견고딕" pitchFamily="18" charset="-127"/>
              </a:rPr>
              <a:t>에게 영향을 줌</a:t>
            </a:r>
            <a:r>
              <a:rPr lang="en-US" altLang="ko-KR" b="1" dirty="0" smtClean="0">
                <a:solidFill>
                  <a:srgbClr val="FF0000"/>
                </a:solidFill>
                <a:latin typeface="HY견고딕" pitchFamily="18" charset="-127"/>
                <a:ea typeface="HY견고딕" pitchFamily="18" charset="-127"/>
              </a:rPr>
              <a:t>: </a:t>
            </a:r>
            <a:r>
              <a:rPr lang="ko-KR" altLang="en-US" dirty="0" smtClean="0">
                <a:solidFill>
                  <a:srgbClr val="FF0000"/>
                </a:solidFill>
                <a:latin typeface="HY견고딕" pitchFamily="18" charset="-127"/>
                <a:ea typeface="HY견고딕" pitchFamily="18" charset="-127"/>
              </a:rPr>
              <a:t>삼상 </a:t>
            </a:r>
            <a:r>
              <a:rPr lang="en-US" altLang="ko-KR" dirty="0" smtClean="0">
                <a:solidFill>
                  <a:srgbClr val="FF0000"/>
                </a:solidFill>
                <a:latin typeface="HY견고딕" pitchFamily="18" charset="-127"/>
                <a:ea typeface="HY견고딕" pitchFamily="18" charset="-127"/>
              </a:rPr>
              <a:t>22:14 </a:t>
            </a:r>
            <a:endParaRPr lang="en-US" altLang="ko-KR" b="1" dirty="0" smtClean="0">
              <a:solidFill>
                <a:srgbClr val="FF0000"/>
              </a:solidFill>
              <a:latin typeface="HY견고딕" pitchFamily="18" charset="-127"/>
              <a:ea typeface="HY견고딕" pitchFamily="18" charset="-127"/>
            </a:endParaRPr>
          </a:p>
          <a:p>
            <a:pPr>
              <a:buFont typeface="Arial" charset="0"/>
              <a:buNone/>
              <a:defRPr/>
            </a:pPr>
            <a:r>
              <a:rPr lang="en-US" altLang="ko-KR" b="1" dirty="0" smtClean="0">
                <a:solidFill>
                  <a:srgbClr val="FF0000"/>
                </a:solidFill>
                <a:latin typeface="HY견고딕" pitchFamily="18" charset="-127"/>
                <a:ea typeface="HY견고딕" pitchFamily="18" charset="-127"/>
              </a:rPr>
              <a:t>  </a:t>
            </a:r>
          </a:p>
          <a:p>
            <a:pPr>
              <a:buFont typeface="Arial" charset="0"/>
              <a:buNone/>
              <a:defRPr/>
            </a:pPr>
            <a:r>
              <a:rPr lang="en-US" altLang="ko-KR" dirty="0" smtClean="0">
                <a:solidFill>
                  <a:srgbClr val="FF0000"/>
                </a:solidFill>
                <a:latin typeface="HY견고딕" pitchFamily="18" charset="-127"/>
                <a:ea typeface="HY견고딕" pitchFamily="18" charset="-127"/>
              </a:rPr>
              <a:t>  </a:t>
            </a:r>
            <a:r>
              <a:rPr lang="ko-KR" altLang="en-US" dirty="0" err="1" smtClean="0">
                <a:solidFill>
                  <a:srgbClr val="0A6E02"/>
                </a:solidFill>
                <a:latin typeface="HY견고딕" pitchFamily="18" charset="-127"/>
                <a:ea typeface="HY견고딕" pitchFamily="18" charset="-127"/>
              </a:rPr>
              <a:t>아히멜렉이</a:t>
            </a:r>
            <a:r>
              <a:rPr lang="ko-KR" altLang="en-US" dirty="0" smtClean="0">
                <a:solidFill>
                  <a:srgbClr val="0A6E02"/>
                </a:solidFill>
                <a:latin typeface="HY견고딕" pitchFamily="18" charset="-127"/>
                <a:ea typeface="HY견고딕" pitchFamily="18" charset="-127"/>
              </a:rPr>
              <a:t> </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다윗과 같이</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충성스러운 신하</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가 어디 있느냐</a:t>
            </a:r>
            <a:r>
              <a:rPr lang="en-US" altLang="ko-KR" dirty="0" smtClean="0">
                <a:solidFill>
                  <a:srgbClr val="0A6E02"/>
                </a:solidFill>
                <a:latin typeface="HY견고딕" pitchFamily="18" charset="-127"/>
                <a:ea typeface="HY견고딕" pitchFamily="18" charset="-127"/>
              </a:rPr>
              <a:t>?</a:t>
            </a: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고 사울 왕 앞에서 </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0A6E02"/>
                </a:solidFill>
                <a:latin typeface="HY견고딕" pitchFamily="18" charset="-127"/>
                <a:ea typeface="HY견고딕" pitchFamily="18" charset="-127"/>
              </a:rPr>
              <a:t>  </a:t>
            </a:r>
            <a:r>
              <a:rPr lang="ko-KR" altLang="en-US" dirty="0" smtClean="0">
                <a:solidFill>
                  <a:srgbClr val="0A6E02"/>
                </a:solidFill>
                <a:latin typeface="HY견고딕" pitchFamily="18" charset="-127"/>
                <a:ea typeface="HY견고딕" pitchFamily="18" charset="-127"/>
              </a:rPr>
              <a:t>목숨을 각오하고 말함</a:t>
            </a:r>
            <a:endParaRPr lang="en-US" altLang="ko-KR" dirty="0" smtClean="0">
              <a:solidFill>
                <a:srgbClr val="0A6E02"/>
              </a:solidFill>
              <a:latin typeface="HY견고딕" pitchFamily="18" charset="-127"/>
              <a:ea typeface="HY견고딕" pitchFamily="18" charset="-127"/>
            </a:endParaRPr>
          </a:p>
          <a:p>
            <a:pPr>
              <a:buFont typeface="Arial" charset="0"/>
              <a:buNone/>
              <a:defRPr/>
            </a:pPr>
            <a:r>
              <a:rPr lang="en-US" altLang="ko-KR" dirty="0" smtClean="0">
                <a:solidFill>
                  <a:srgbClr val="0A6E02"/>
                </a:solidFill>
                <a:latin typeface="HY견고딕" pitchFamily="18" charset="-127"/>
                <a:ea typeface="HY견고딕" pitchFamily="18" charset="-127"/>
              </a:rPr>
              <a:t>  </a:t>
            </a:r>
            <a:endParaRPr lang="ko-KR" altLang="en-US" dirty="0" smtClean="0">
              <a:solidFill>
                <a:srgbClr val="4F6228"/>
              </a:solidFill>
              <a:latin typeface="HY견고딕" pitchFamily="18" charset="-127"/>
              <a:ea typeface="HY견고딕" pitchFamily="18" charset="-127"/>
            </a:endParaRPr>
          </a:p>
          <a:p>
            <a:pPr>
              <a:buFont typeface="Arial" charset="0"/>
              <a:buNone/>
              <a:defRPr/>
            </a:pPr>
            <a:r>
              <a:rPr lang="en-US" altLang="ko-KR" b="1" dirty="0" smtClean="0">
                <a:latin typeface="HY견고딕" pitchFamily="18" charset="-127"/>
                <a:ea typeface="HY견고딕" pitchFamily="18" charset="-127"/>
              </a:rPr>
              <a:t>   </a:t>
            </a:r>
          </a:p>
        </p:txBody>
      </p:sp>
      <p:sp>
        <p:nvSpPr>
          <p:cNvPr id="12" name="모서리가 둥근 직사각형 11"/>
          <p:cNvSpPr/>
          <p:nvPr/>
        </p:nvSpPr>
        <p:spPr>
          <a:xfrm>
            <a:off x="5075238" y="2071688"/>
            <a:ext cx="3889375" cy="4021137"/>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Bef>
                <a:spcPct val="20000"/>
              </a:spcBef>
              <a:defRPr/>
            </a:pPr>
            <a:r>
              <a:rPr lang="ko-KR" altLang="en-US" sz="3200" b="1" dirty="0">
                <a:solidFill>
                  <a:srgbClr val="000000"/>
                </a:solidFill>
                <a:latin typeface="HY견고딕" pitchFamily="18" charset="-127"/>
                <a:ea typeface="HY견고딕" pitchFamily="18" charset="-127"/>
                <a:cs typeface="Arial" pitchFamily="34" charset="0"/>
              </a:rPr>
              <a:t>   </a:t>
            </a:r>
            <a:r>
              <a:rPr lang="ko-KR" altLang="en-US" sz="3200" dirty="0" smtClean="0">
                <a:solidFill>
                  <a:srgbClr val="000000"/>
                </a:solidFill>
                <a:latin typeface="HY견고딕" pitchFamily="18" charset="-127"/>
                <a:ea typeface="HY견고딕" pitchFamily="18" charset="-127"/>
                <a:cs typeface="Arial" pitchFamily="34" charset="0"/>
              </a:rPr>
              <a:t>하나님의 종이 볼 때 인정할 수 있는 사람</a:t>
            </a:r>
            <a:r>
              <a:rPr lang="en-US" altLang="ko-KR" sz="3200" dirty="0" smtClean="0">
                <a:solidFill>
                  <a:srgbClr val="000000"/>
                </a:solidFill>
                <a:latin typeface="HY견고딕" pitchFamily="18" charset="-127"/>
                <a:ea typeface="HY견고딕" pitchFamily="18" charset="-127"/>
                <a:cs typeface="Arial" pitchFamily="34" charset="0"/>
              </a:rPr>
              <a:t>, </a:t>
            </a:r>
            <a:r>
              <a:rPr lang="ko-KR" altLang="en-US" sz="3200" dirty="0" smtClean="0">
                <a:solidFill>
                  <a:srgbClr val="000000"/>
                </a:solidFill>
                <a:latin typeface="HY견고딕" pitchFamily="18" charset="-127"/>
                <a:ea typeface="HY견고딕" pitchFamily="18" charset="-127"/>
                <a:cs typeface="Arial" pitchFamily="34" charset="0"/>
              </a:rPr>
              <a:t>자기의 목숨을 버리기까지 다윗의 편을 들어 줌</a:t>
            </a:r>
            <a:r>
              <a:rPr lang="en-US" altLang="ko-KR" sz="3200" dirty="0" smtClean="0">
                <a:solidFill>
                  <a:srgbClr val="000000"/>
                </a:solidFill>
                <a:latin typeface="HY견고딕" pitchFamily="18" charset="-127"/>
                <a:ea typeface="HY견고딕" pitchFamily="18" charset="-127"/>
                <a:cs typeface="Arial" pitchFamily="34" charset="0"/>
              </a:rPr>
              <a:t>.</a:t>
            </a:r>
            <a:endParaRPr lang="en-US" altLang="ko-KR" sz="3200" b="1" dirty="0">
              <a:solidFill>
                <a:srgbClr val="86041A"/>
              </a:solidFill>
              <a:latin typeface="HY견고딕" pitchFamily="18" charset="-127"/>
              <a:ea typeface="HY견고딕" pitchFamily="18" charset="-127"/>
              <a:cs typeface="Arial" pitchFamily="34" charset="0"/>
            </a:endParaRPr>
          </a:p>
        </p:txBody>
      </p:sp>
      <p:sp>
        <p:nvSpPr>
          <p:cNvPr id="13" name="오른쪽 화살표 12"/>
          <p:cNvSpPr/>
          <p:nvPr/>
        </p:nvSpPr>
        <p:spPr>
          <a:xfrm>
            <a:off x="4002088" y="3286125"/>
            <a:ext cx="857250" cy="7143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sz="1800" b="1">
              <a:solidFill>
                <a:prstClr val="white"/>
              </a:solidFill>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diamond(in)">
                                      <p:cBhvr>
                                        <p:cTn id="7" dur="2000"/>
                                        <p:tgtEl>
                                          <p:spTgt spid="1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3"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100"/>
                                        <p:tgtEl>
                                          <p:spTgt spid="13"/>
                                        </p:tgtEl>
                                      </p:cBhvr>
                                    </p:animEffect>
                                    <p:anim calcmode="lin" valueType="num">
                                      <p:cBhvr>
                                        <p:cTn id="13" dur="400" fill="hold"/>
                                        <p:tgtEl>
                                          <p:spTgt spid="13"/>
                                        </p:tgtEl>
                                        <p:attrNameLst>
                                          <p:attrName>ppt_x</p:attrName>
                                        </p:attrNameLst>
                                      </p:cBhvr>
                                      <p:tavLst>
                                        <p:tav tm="0">
                                          <p:val>
                                            <p:strVal val="#ppt_x"/>
                                          </p:val>
                                        </p:tav>
                                        <p:tav tm="100000">
                                          <p:val>
                                            <p:strVal val="#ppt_x"/>
                                          </p:val>
                                        </p:tav>
                                      </p:tavLst>
                                    </p:anim>
                                    <p:anim calcmode="lin" valueType="num">
                                      <p:cBhvr>
                                        <p:cTn id="14" dur="400" fill="hold"/>
                                        <p:tgtEl>
                                          <p:spTgt spid="13"/>
                                        </p:tgtEl>
                                        <p:attrNameLst>
                                          <p:attrName>ppt_y</p:attrName>
                                        </p:attrNameLst>
                                      </p:cBhvr>
                                      <p:tavLst>
                                        <p:tav tm="0">
                                          <p:val>
                                            <p:strVal val="#ppt_y+0.31"/>
                                          </p:val>
                                        </p:tav>
                                        <p:tav tm="100000">
                                          <p:val>
                                            <p:strVal val="#ppt_y+0.31"/>
                                          </p:val>
                                        </p:tav>
                                      </p:tavLst>
                                    </p:anim>
                                    <p:anim calcmode="lin" valueType="num">
                                      <p:cBhvr>
                                        <p:cTn id="15" dur="600" decel="50000" fill="hold">
                                          <p:stCondLst>
                                            <p:cond delay="400"/>
                                          </p:stCondLst>
                                        </p:cTn>
                                        <p:tgtEl>
                                          <p:spTgt spid="1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6" dur="600" decel="50000" fill="hold">
                                          <p:stCondLst>
                                            <p:cond delay="400"/>
                                          </p:stCondLst>
                                        </p:cTn>
                                        <p:tgtEl>
                                          <p:spTgt spid="13"/>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0"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wedge">
                                      <p:cBhvr>
                                        <p:cTn id="2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0" name="내용 개체 틀 2"/>
          <p:cNvSpPr>
            <a:spLocks noGrp="1"/>
          </p:cNvSpPr>
          <p:nvPr>
            <p:ph idx="4294967295"/>
          </p:nvPr>
        </p:nvSpPr>
        <p:spPr>
          <a:xfrm>
            <a:off x="539552" y="1340768"/>
            <a:ext cx="8390136" cy="5017170"/>
          </a:xfrm>
        </p:spPr>
        <p:txBody>
          <a:bodyPr/>
          <a:lstStyle/>
          <a:p>
            <a:pPr marL="514350" indent="-514350">
              <a:buFont typeface="Arial" charset="0"/>
              <a:buNone/>
              <a:defRPr/>
            </a:pPr>
            <a:r>
              <a:rPr lang="ko-KR" altLang="en-US" dirty="0" smtClean="0">
                <a:solidFill>
                  <a:srgbClr val="FF0000"/>
                </a:solidFill>
                <a:latin typeface="HY견고딕" pitchFamily="18" charset="-127"/>
                <a:ea typeface="HY견고딕" pitchFamily="18" charset="-127"/>
              </a:rPr>
              <a:t>실습하기</a:t>
            </a:r>
            <a:r>
              <a:rPr lang="en-US" altLang="ko-KR" dirty="0" smtClean="0">
                <a:solidFill>
                  <a:srgbClr val="FF0000"/>
                </a:solidFill>
                <a:latin typeface="HY견고딕" pitchFamily="18" charset="-127"/>
                <a:ea typeface="HY견고딕" pitchFamily="18" charset="-127"/>
              </a:rPr>
              <a:t> </a:t>
            </a:r>
            <a:endParaRPr lang="en-US" altLang="ko-KR" b="1" dirty="0" smtClean="0">
              <a:solidFill>
                <a:srgbClr val="FF0000"/>
              </a:solidFill>
              <a:latin typeface="HY견고딕" pitchFamily="18" charset="-127"/>
              <a:ea typeface="HY견고딕" pitchFamily="18" charset="-127"/>
            </a:endParaRPr>
          </a:p>
          <a:p>
            <a:pPr>
              <a:buFont typeface="Arial" charset="0"/>
              <a:buNone/>
              <a:defRPr/>
            </a:pPr>
            <a:r>
              <a:rPr lang="en-US" altLang="ko-KR" b="1" dirty="0" smtClean="0">
                <a:solidFill>
                  <a:srgbClr val="FF0000"/>
                </a:solidFill>
                <a:latin typeface="HY견고딕" pitchFamily="18" charset="-127"/>
                <a:ea typeface="HY견고딕" pitchFamily="18" charset="-127"/>
              </a:rPr>
              <a:t>  </a:t>
            </a:r>
          </a:p>
          <a:p>
            <a:pPr>
              <a:buFont typeface="Arial" charset="0"/>
              <a:buNone/>
              <a:defRPr/>
            </a:pPr>
            <a:r>
              <a:rPr lang="en-US" altLang="ko-KR" dirty="0" smtClean="0">
                <a:solidFill>
                  <a:srgbClr val="FF0000"/>
                </a:solidFill>
                <a:latin typeface="HY견고딕" pitchFamily="18" charset="-127"/>
                <a:ea typeface="HY견고딕" pitchFamily="18" charset="-127"/>
              </a:rPr>
              <a:t>  </a:t>
            </a:r>
            <a:r>
              <a:rPr lang="en-US" altLang="ko-KR" b="1" dirty="0" smtClean="0">
                <a:latin typeface="HY견고딕" pitchFamily="18" charset="-127"/>
                <a:ea typeface="HY견고딕" pitchFamily="18" charset="-127"/>
              </a:rPr>
              <a:t>   </a:t>
            </a:r>
          </a:p>
        </p:txBody>
      </p:sp>
      <p:sp>
        <p:nvSpPr>
          <p:cNvPr id="12" name="모서리가 둥근 직사각형 11"/>
          <p:cNvSpPr/>
          <p:nvPr/>
        </p:nvSpPr>
        <p:spPr>
          <a:xfrm>
            <a:off x="539552" y="2071688"/>
            <a:ext cx="7920879" cy="3805583"/>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Bef>
                <a:spcPct val="20000"/>
              </a:spcBef>
              <a:defRPr/>
            </a:pPr>
            <a:r>
              <a:rPr lang="ko-KR" altLang="en-US" sz="3200" b="1" dirty="0">
                <a:solidFill>
                  <a:srgbClr val="0033CC"/>
                </a:solidFill>
                <a:latin typeface="HY견고딕" pitchFamily="18" charset="-127"/>
                <a:ea typeface="HY견고딕" pitchFamily="18" charset="-127"/>
                <a:cs typeface="Arial" pitchFamily="34" charset="0"/>
              </a:rPr>
              <a:t>   </a:t>
            </a:r>
            <a:r>
              <a:rPr lang="ko-KR" altLang="en-US" sz="3200" dirty="0" smtClean="0">
                <a:solidFill>
                  <a:srgbClr val="000000"/>
                </a:solidFill>
                <a:latin typeface="HY견고딕" pitchFamily="18" charset="-127"/>
                <a:ea typeface="HY견고딕" pitchFamily="18" charset="-127"/>
                <a:cs typeface="Arial" pitchFamily="34" charset="0"/>
              </a:rPr>
              <a:t>다윗의 영성과 인격을 살펴 보면서 당신의 삶과 사역과 비교해 볼 때 같은 점은 무엇입니까</a:t>
            </a:r>
            <a:r>
              <a:rPr lang="en-US" altLang="ko-KR" sz="3200" dirty="0" smtClean="0">
                <a:solidFill>
                  <a:srgbClr val="000000"/>
                </a:solidFill>
                <a:latin typeface="HY견고딕" pitchFamily="18" charset="-127"/>
                <a:ea typeface="HY견고딕" pitchFamily="18" charset="-127"/>
                <a:cs typeface="Arial" pitchFamily="34" charset="0"/>
              </a:rPr>
              <a:t>? </a:t>
            </a:r>
            <a:r>
              <a:rPr lang="ko-KR" altLang="en-US" sz="3200" dirty="0" smtClean="0">
                <a:solidFill>
                  <a:srgbClr val="000000"/>
                </a:solidFill>
                <a:latin typeface="HY견고딕" pitchFamily="18" charset="-127"/>
                <a:ea typeface="HY견고딕" pitchFamily="18" charset="-127"/>
                <a:cs typeface="Arial" pitchFamily="34" charset="0"/>
              </a:rPr>
              <a:t>또 다른 점은 무엇입니까</a:t>
            </a:r>
            <a:r>
              <a:rPr lang="en-US" altLang="ko-KR" sz="3200" dirty="0" smtClean="0">
                <a:solidFill>
                  <a:srgbClr val="000000"/>
                </a:solidFill>
                <a:latin typeface="HY견고딕" pitchFamily="18" charset="-127"/>
                <a:ea typeface="HY견고딕" pitchFamily="18" charset="-127"/>
                <a:cs typeface="Arial" pitchFamily="34" charset="0"/>
              </a:rPr>
              <a:t>? </a:t>
            </a:r>
          </a:p>
          <a:p>
            <a:pPr marL="342900" indent="-342900" eaLnBrk="0" hangingPunct="0">
              <a:spcBef>
                <a:spcPct val="20000"/>
              </a:spcBef>
              <a:defRPr/>
            </a:pPr>
            <a:r>
              <a:rPr lang="en-US" altLang="ko-KR" sz="3200" dirty="0" smtClean="0">
                <a:solidFill>
                  <a:srgbClr val="000000"/>
                </a:solidFill>
                <a:latin typeface="HY견고딕" pitchFamily="18" charset="-127"/>
                <a:ea typeface="HY견고딕" pitchFamily="18" charset="-127"/>
                <a:cs typeface="Arial" pitchFamily="34" charset="0"/>
              </a:rPr>
              <a:t>   </a:t>
            </a:r>
            <a:r>
              <a:rPr lang="ko-KR" altLang="en-US" sz="3200" dirty="0" smtClean="0">
                <a:solidFill>
                  <a:srgbClr val="000000"/>
                </a:solidFill>
                <a:latin typeface="HY견고딕" pitchFamily="18" charset="-127"/>
                <a:ea typeface="HY견고딕" pitchFamily="18" charset="-127"/>
                <a:cs typeface="Arial" pitchFamily="34" charset="0"/>
              </a:rPr>
              <a:t>당신이 그의 삶과 </a:t>
            </a:r>
            <a:r>
              <a:rPr lang="ko-KR" altLang="en-US" sz="3200" dirty="0" err="1" smtClean="0">
                <a:solidFill>
                  <a:srgbClr val="000000"/>
                </a:solidFill>
                <a:latin typeface="HY견고딕" pitchFamily="18" charset="-127"/>
                <a:ea typeface="HY견고딕" pitchFamily="18" charset="-127"/>
                <a:cs typeface="Arial" pitchFamily="34" charset="0"/>
              </a:rPr>
              <a:t>사역에세</a:t>
            </a:r>
            <a:r>
              <a:rPr lang="ko-KR" altLang="en-US" sz="3200" dirty="0" smtClean="0">
                <a:solidFill>
                  <a:srgbClr val="000000"/>
                </a:solidFill>
                <a:latin typeface="HY견고딕" pitchFamily="18" charset="-127"/>
                <a:ea typeface="HY견고딕" pitchFamily="18" charset="-127"/>
                <a:cs typeface="Arial" pitchFamily="34" charset="0"/>
              </a:rPr>
              <a:t> 배운 점을 </a:t>
            </a:r>
            <a:r>
              <a:rPr lang="en-US" altLang="ko-KR" sz="3200" dirty="0" smtClean="0">
                <a:solidFill>
                  <a:srgbClr val="000000"/>
                </a:solidFill>
                <a:latin typeface="HY견고딕" pitchFamily="18" charset="-127"/>
                <a:ea typeface="HY견고딕" pitchFamily="18" charset="-127"/>
                <a:cs typeface="Arial" pitchFamily="34" charset="0"/>
              </a:rPr>
              <a:t>1-2</a:t>
            </a:r>
            <a:r>
              <a:rPr lang="ko-KR" altLang="en-US" sz="3200" dirty="0" smtClean="0">
                <a:solidFill>
                  <a:srgbClr val="000000"/>
                </a:solidFill>
                <a:latin typeface="HY견고딕" pitchFamily="18" charset="-127"/>
                <a:ea typeface="HY견고딕" pitchFamily="18" charset="-127"/>
                <a:cs typeface="Arial" pitchFamily="34" charset="0"/>
              </a:rPr>
              <a:t>가지 말씀해 보십시오</a:t>
            </a:r>
            <a:r>
              <a:rPr lang="en-US" altLang="ko-KR" sz="3200" dirty="0" smtClean="0">
                <a:solidFill>
                  <a:srgbClr val="000000"/>
                </a:solidFill>
                <a:latin typeface="HY견고딕" pitchFamily="18" charset="-127"/>
                <a:ea typeface="HY견고딕" pitchFamily="18" charset="-127"/>
                <a:cs typeface="Arial" pitchFamily="34" charset="0"/>
              </a:rPr>
              <a:t>.</a:t>
            </a:r>
          </a:p>
          <a:p>
            <a:pPr marL="342900" indent="-342900" eaLnBrk="0" hangingPunct="0">
              <a:spcBef>
                <a:spcPct val="20000"/>
              </a:spcBef>
              <a:defRPr/>
            </a:pPr>
            <a:r>
              <a:rPr lang="en-US" altLang="ko-KR" sz="3200" dirty="0" smtClean="0">
                <a:solidFill>
                  <a:srgbClr val="000000"/>
                </a:solidFill>
                <a:latin typeface="HY견고딕" pitchFamily="18" charset="-127"/>
                <a:ea typeface="HY견고딕" pitchFamily="18" charset="-127"/>
                <a:cs typeface="Arial" pitchFamily="34" charset="0"/>
              </a:rPr>
              <a:t>  (</a:t>
            </a:r>
            <a:r>
              <a:rPr lang="ko-KR" altLang="en-US" sz="3200" dirty="0" smtClean="0">
                <a:solidFill>
                  <a:srgbClr val="000000"/>
                </a:solidFill>
                <a:latin typeface="HY견고딕" pitchFamily="18" charset="-127"/>
                <a:ea typeface="HY견고딕" pitchFamily="18" charset="-127"/>
                <a:cs typeface="Arial" pitchFamily="34" charset="0"/>
              </a:rPr>
              <a:t>소감을 쓰십시오</a:t>
            </a:r>
            <a:r>
              <a:rPr lang="en-US" altLang="ko-KR" sz="3200" dirty="0" smtClean="0">
                <a:solidFill>
                  <a:srgbClr val="000000"/>
                </a:solidFill>
                <a:latin typeface="HY견고딕" pitchFamily="18" charset="-127"/>
                <a:ea typeface="HY견고딕" pitchFamily="18" charset="-127"/>
                <a:cs typeface="Arial" pitchFamily="34" charset="0"/>
              </a:rPr>
              <a:t>)</a:t>
            </a:r>
            <a:r>
              <a:rPr lang="ko-KR" altLang="en-US" sz="3200" dirty="0" smtClean="0">
                <a:solidFill>
                  <a:srgbClr val="000000"/>
                </a:solidFill>
                <a:latin typeface="HY견고딕" pitchFamily="18" charset="-127"/>
                <a:ea typeface="HY견고딕" pitchFamily="18" charset="-127"/>
                <a:cs typeface="Arial" pitchFamily="34" charset="0"/>
              </a:rPr>
              <a:t> </a:t>
            </a:r>
            <a:endParaRPr lang="en-US" altLang="ko-KR" sz="3200" b="1" dirty="0">
              <a:solidFill>
                <a:srgbClr val="000000"/>
              </a:solidFill>
              <a:latin typeface="HY견고딕" pitchFamily="18" charset="-127"/>
              <a:ea typeface="HY견고딕" pitchFamily="18" charset="-127"/>
              <a:cs typeface="Arial" pitchFamily="34" charset="0"/>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5"/>
          <p:cNvGrpSpPr>
            <a:grpSpLocks/>
          </p:cNvGrpSpPr>
          <p:nvPr/>
        </p:nvGrpSpPr>
        <p:grpSpPr bwMode="auto">
          <a:xfrm>
            <a:off x="-142875" y="4454525"/>
            <a:ext cx="9526588" cy="1974850"/>
            <a:chOff x="214282" y="4383452"/>
            <a:chExt cx="9527012" cy="1974506"/>
          </a:xfrm>
        </p:grpSpPr>
        <p:sp>
          <p:nvSpPr>
            <p:cNvPr id="25" name="Cube 24"/>
            <p:cNvSpPr/>
            <p:nvPr/>
          </p:nvSpPr>
          <p:spPr>
            <a:xfrm>
              <a:off x="597230" y="4383452"/>
              <a:ext cx="9144064" cy="1643074"/>
            </a:xfrm>
            <a:prstGeom prst="cube">
              <a:avLst/>
            </a:prstGeom>
            <a:scene3d>
              <a:camera prst="isometricOffAxis2Left"/>
              <a:lightRig rig="threePt" dir="t">
                <a:rot lat="0" lon="0" rev="7200000"/>
              </a:lightRig>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latinLnBrk="1">
                <a:defRPr/>
              </a:pPr>
              <a:r>
                <a:rPr lang="ko-KR" altLang="en-US" sz="1800" b="1" dirty="0">
                  <a:solidFill>
                    <a:prstClr val="white"/>
                  </a:solidFill>
                  <a:latin typeface="HY크리스탈M" pitchFamily="18" charset="-127"/>
                  <a:ea typeface="HY크리스탈M" pitchFamily="18" charset="-127"/>
                </a:rPr>
                <a:t>당신의 목회를 그린오션으로 가게하라</a:t>
              </a:r>
              <a:endParaRPr lang="en-US" altLang="ko-KR" sz="1800" b="1" dirty="0">
                <a:solidFill>
                  <a:prstClr val="white"/>
                </a:solidFill>
                <a:latin typeface="HY크리스탈M" pitchFamily="18" charset="-127"/>
                <a:ea typeface="HY크리스탈M" pitchFamily="18" charset="-127"/>
              </a:endParaRPr>
            </a:p>
            <a:p>
              <a:pPr algn="ctr" latinLnBrk="1">
                <a:defRPr/>
              </a:pPr>
              <a:r>
                <a:rPr lang="en-US" altLang="ko-KR" sz="1800" b="1" dirty="0">
                  <a:solidFill>
                    <a:prstClr val="white"/>
                  </a:solidFill>
                  <a:latin typeface="HY크리스탈M" pitchFamily="18" charset="-127"/>
                  <a:ea typeface="HY크리스탈M" pitchFamily="18" charset="-127"/>
                </a:rPr>
                <a:t>Move your Ministry to the Green Ocean</a:t>
              </a:r>
              <a:endParaRPr lang="ko-KR" altLang="en-US" sz="1800" b="1" dirty="0">
                <a:solidFill>
                  <a:prstClr val="white"/>
                </a:solidFill>
                <a:latin typeface="HY크리스탈M" pitchFamily="18" charset="-127"/>
                <a:ea typeface="HY크리스탈M" pitchFamily="18" charset="-127"/>
              </a:endParaRPr>
            </a:p>
          </p:txBody>
        </p:sp>
        <p:sp>
          <p:nvSpPr>
            <p:cNvPr id="24" name="Cube 23"/>
            <p:cNvSpPr/>
            <p:nvPr/>
          </p:nvSpPr>
          <p:spPr>
            <a:xfrm>
              <a:off x="214282" y="4714884"/>
              <a:ext cx="9144064" cy="1643074"/>
            </a:xfrm>
            <a:prstGeom prst="cube">
              <a:avLst/>
            </a:prstGeom>
            <a:scene3d>
              <a:camera prst="isometricOffAxis2Left"/>
              <a:lightRig rig="threePt" dir="t">
                <a:rot lat="0" lon="0" rev="7200000"/>
              </a:lightRig>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latinLnBrk="1">
                <a:defRPr/>
              </a:pPr>
              <a:r>
                <a:rPr lang="ko-KR" altLang="en-US" sz="1800" b="1" dirty="0">
                  <a:solidFill>
                    <a:prstClr val="white"/>
                  </a:solidFill>
                  <a:latin typeface="HY크리스탈M" pitchFamily="18" charset="-127"/>
                  <a:ea typeface="HY크리스탈M" pitchFamily="18" charset="-127"/>
                </a:rPr>
                <a:t>당신의 </a:t>
              </a:r>
              <a:r>
                <a:rPr lang="ko-KR" altLang="en-US" dirty="0" smtClean="0">
                  <a:solidFill>
                    <a:prstClr val="white"/>
                  </a:solidFill>
                  <a:latin typeface="HY크리스탈M" pitchFamily="18" charset="-127"/>
                  <a:ea typeface="HY크리스탈M" pitchFamily="18" charset="-127"/>
                </a:rPr>
                <a:t>사역을</a:t>
              </a:r>
              <a:r>
                <a:rPr lang="ko-KR" altLang="en-US" sz="1800" b="1" dirty="0" smtClean="0">
                  <a:solidFill>
                    <a:prstClr val="white"/>
                  </a:solidFill>
                  <a:latin typeface="HY크리스탈M" pitchFamily="18" charset="-127"/>
                  <a:ea typeface="HY크리스탈M" pitchFamily="18" charset="-127"/>
                </a:rPr>
                <a:t> </a:t>
              </a:r>
              <a:r>
                <a:rPr lang="ko-KR" altLang="en-US" sz="1800" b="1" dirty="0">
                  <a:solidFill>
                    <a:prstClr val="white"/>
                  </a:solidFill>
                  <a:latin typeface="HY크리스탈M" pitchFamily="18" charset="-127"/>
                  <a:ea typeface="HY크리스탈M" pitchFamily="18" charset="-127"/>
                </a:rPr>
                <a:t>그린오션으로 가게하라</a:t>
              </a:r>
              <a:endParaRPr lang="en-US" altLang="ko-KR" sz="1800" b="1" dirty="0">
                <a:solidFill>
                  <a:prstClr val="white"/>
                </a:solidFill>
                <a:latin typeface="HY크리스탈M" pitchFamily="18" charset="-127"/>
                <a:ea typeface="HY크리스탈M" pitchFamily="18" charset="-127"/>
              </a:endParaRPr>
            </a:p>
            <a:p>
              <a:pPr algn="ctr" latinLnBrk="1">
                <a:defRPr/>
              </a:pPr>
              <a:r>
                <a:rPr lang="en-US" altLang="ko-KR" sz="1800" b="1" dirty="0">
                  <a:solidFill>
                    <a:prstClr val="white"/>
                  </a:solidFill>
                  <a:latin typeface="HY크리스탈M" pitchFamily="18" charset="-127"/>
                  <a:ea typeface="HY크리스탈M" pitchFamily="18" charset="-127"/>
                </a:rPr>
                <a:t>Move your Ministry to the Green Ocean</a:t>
              </a:r>
              <a:endParaRPr lang="ko-KR" altLang="en-US" sz="1800" b="1" dirty="0">
                <a:solidFill>
                  <a:prstClr val="white"/>
                </a:solidFill>
                <a:latin typeface="HY크리스탈M" pitchFamily="18" charset="-127"/>
                <a:ea typeface="HY크리스탈M" pitchFamily="18" charset="-127"/>
              </a:endParaRPr>
            </a:p>
          </p:txBody>
        </p:sp>
      </p:grpSp>
      <p:sp>
        <p:nvSpPr>
          <p:cNvPr id="5" name="Cube 4"/>
          <p:cNvSpPr/>
          <p:nvPr/>
        </p:nvSpPr>
        <p:spPr>
          <a:xfrm>
            <a:off x="2214546" y="4143380"/>
            <a:ext cx="2428892" cy="714380"/>
          </a:xfrm>
          <a:prstGeom prst="cube">
            <a:avLst/>
          </a:prstGeom>
          <a:blipFill>
            <a:blip r:embed="rId2"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latinLnBrk="1">
              <a:defRPr/>
            </a:pPr>
            <a:r>
              <a:rPr lang="en-US" altLang="ko-KR" sz="2400" b="1" dirty="0">
                <a:solidFill>
                  <a:prstClr val="white"/>
                </a:solidFill>
                <a:latin typeface="HY크리스탈M" pitchFamily="18" charset="-127"/>
                <a:ea typeface="HY크리스탈M" pitchFamily="18" charset="-127"/>
              </a:rPr>
              <a:t>1.</a:t>
            </a:r>
            <a:r>
              <a:rPr lang="ko-KR" altLang="en-US" sz="2400" b="1" dirty="0">
                <a:solidFill>
                  <a:prstClr val="white"/>
                </a:solidFill>
                <a:latin typeface="HY크리스탈M" pitchFamily="18" charset="-127"/>
                <a:ea typeface="HY크리스탈M" pitchFamily="18" charset="-127"/>
              </a:rPr>
              <a:t>인격</a:t>
            </a:r>
          </a:p>
        </p:txBody>
      </p:sp>
      <p:sp>
        <p:nvSpPr>
          <p:cNvPr id="9" name="Cube 8"/>
          <p:cNvSpPr/>
          <p:nvPr/>
        </p:nvSpPr>
        <p:spPr>
          <a:xfrm>
            <a:off x="4572000" y="4500570"/>
            <a:ext cx="2428892" cy="714380"/>
          </a:xfrm>
          <a:prstGeom prst="cube">
            <a:avLst/>
          </a:prstGeom>
          <a:blipFill>
            <a:blip r:embed="rId2"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latinLnBrk="1">
              <a:defRPr/>
            </a:pPr>
            <a:r>
              <a:rPr lang="en-US" altLang="ko-KR" sz="2400" b="1" dirty="0">
                <a:solidFill>
                  <a:prstClr val="white"/>
                </a:solidFill>
                <a:latin typeface="HY크리스탈M" pitchFamily="18" charset="-127"/>
                <a:ea typeface="HY크리스탈M" pitchFamily="18" charset="-127"/>
              </a:rPr>
              <a:t>2.</a:t>
            </a:r>
            <a:r>
              <a:rPr lang="ko-KR" altLang="en-US" sz="2400" b="1" dirty="0">
                <a:solidFill>
                  <a:prstClr val="white"/>
                </a:solidFill>
                <a:latin typeface="HY크리스탈M" pitchFamily="18" charset="-127"/>
                <a:ea typeface="HY크리스탈M" pitchFamily="18" charset="-127"/>
              </a:rPr>
              <a:t>영성</a:t>
            </a:r>
          </a:p>
        </p:txBody>
      </p:sp>
      <p:sp>
        <p:nvSpPr>
          <p:cNvPr id="10" name="Cube 9"/>
          <p:cNvSpPr/>
          <p:nvPr/>
        </p:nvSpPr>
        <p:spPr>
          <a:xfrm>
            <a:off x="3286116" y="3786190"/>
            <a:ext cx="2428892" cy="714380"/>
          </a:xfrm>
          <a:prstGeom prst="cube">
            <a:avLst/>
          </a:prstGeom>
          <a:blipFill>
            <a:blip r:embed="rId2"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latinLnBrk="1">
              <a:defRPr/>
            </a:pPr>
            <a:r>
              <a:rPr lang="en-US" altLang="ko-KR" sz="2400" b="1" dirty="0">
                <a:solidFill>
                  <a:srgbClr val="8064A2">
                    <a:lumMod val="60000"/>
                    <a:lumOff val="40000"/>
                  </a:srgbClr>
                </a:solidFill>
                <a:latin typeface="HY크리스탈M" pitchFamily="18" charset="-127"/>
                <a:ea typeface="HY크리스탈M" pitchFamily="18" charset="-127"/>
              </a:rPr>
              <a:t>3.</a:t>
            </a:r>
            <a:r>
              <a:rPr lang="ko-KR" altLang="en-US" sz="2400" b="1" dirty="0">
                <a:solidFill>
                  <a:srgbClr val="8064A2">
                    <a:lumMod val="60000"/>
                    <a:lumOff val="40000"/>
                  </a:srgbClr>
                </a:solidFill>
                <a:latin typeface="HY크리스탈M" pitchFamily="18" charset="-127"/>
                <a:ea typeface="HY크리스탈M" pitchFamily="18" charset="-127"/>
              </a:rPr>
              <a:t>핵심역량</a:t>
            </a:r>
          </a:p>
        </p:txBody>
      </p:sp>
      <p:sp>
        <p:nvSpPr>
          <p:cNvPr id="11" name="Cube 10"/>
          <p:cNvSpPr/>
          <p:nvPr/>
        </p:nvSpPr>
        <p:spPr>
          <a:xfrm>
            <a:off x="3286116" y="3286124"/>
            <a:ext cx="2428892" cy="714380"/>
          </a:xfrm>
          <a:prstGeom prst="cube">
            <a:avLst/>
          </a:prstGeom>
          <a:blipFill>
            <a:blip r:embed="rId2"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latinLnBrk="1">
              <a:defRPr/>
            </a:pPr>
            <a:r>
              <a:rPr lang="en-US" altLang="ko-KR" sz="2400" b="1" dirty="0">
                <a:solidFill>
                  <a:srgbClr val="8064A2">
                    <a:lumMod val="60000"/>
                    <a:lumOff val="40000"/>
                  </a:srgbClr>
                </a:solidFill>
                <a:latin typeface="HY크리스탈M" pitchFamily="18" charset="-127"/>
                <a:ea typeface="HY크리스탈M" pitchFamily="18" charset="-127"/>
              </a:rPr>
              <a:t>4.</a:t>
            </a:r>
            <a:r>
              <a:rPr lang="ko-KR" altLang="en-US" sz="2400" b="1" dirty="0">
                <a:solidFill>
                  <a:srgbClr val="8064A2">
                    <a:lumMod val="60000"/>
                    <a:lumOff val="40000"/>
                  </a:srgbClr>
                </a:solidFill>
                <a:latin typeface="HY크리스탈M" pitchFamily="18" charset="-127"/>
                <a:ea typeface="HY크리스탈M" pitchFamily="18" charset="-127"/>
              </a:rPr>
              <a:t>지도력</a:t>
            </a:r>
          </a:p>
        </p:txBody>
      </p:sp>
      <p:sp>
        <p:nvSpPr>
          <p:cNvPr id="12" name="Cube 11"/>
          <p:cNvSpPr/>
          <p:nvPr/>
        </p:nvSpPr>
        <p:spPr>
          <a:xfrm>
            <a:off x="3286116" y="2786058"/>
            <a:ext cx="2428892" cy="714380"/>
          </a:xfrm>
          <a:prstGeom prst="cube">
            <a:avLst/>
          </a:prstGeom>
          <a:blipFill>
            <a:blip r:embed="rId2"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latinLnBrk="1">
              <a:defRPr/>
            </a:pPr>
            <a:r>
              <a:rPr lang="en-US" altLang="ko-KR" sz="2400" b="1" dirty="0">
                <a:solidFill>
                  <a:srgbClr val="00B0F0"/>
                </a:solidFill>
                <a:latin typeface="HY크리스탈M" pitchFamily="18" charset="-127"/>
                <a:ea typeface="HY크리스탈M" pitchFamily="18" charset="-127"/>
              </a:rPr>
              <a:t>5.</a:t>
            </a:r>
            <a:r>
              <a:rPr lang="ko-KR" altLang="en-US" sz="2400" b="1" dirty="0">
                <a:solidFill>
                  <a:srgbClr val="00B0F0"/>
                </a:solidFill>
                <a:latin typeface="HY크리스탈M" pitchFamily="18" charset="-127"/>
                <a:ea typeface="HY크리스탈M" pitchFamily="18" charset="-127"/>
              </a:rPr>
              <a:t>비전</a:t>
            </a:r>
          </a:p>
        </p:txBody>
      </p:sp>
      <p:sp>
        <p:nvSpPr>
          <p:cNvPr id="13" name="Cube 12"/>
          <p:cNvSpPr/>
          <p:nvPr/>
        </p:nvSpPr>
        <p:spPr>
          <a:xfrm>
            <a:off x="3286116" y="2285992"/>
            <a:ext cx="2428892" cy="714380"/>
          </a:xfrm>
          <a:prstGeom prst="cube">
            <a:avLst/>
          </a:prstGeom>
          <a:blipFill>
            <a:blip r:embed="rId2"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latinLnBrk="1">
              <a:defRPr/>
            </a:pPr>
            <a:r>
              <a:rPr lang="en-US" altLang="ko-KR" sz="2400" b="1" dirty="0">
                <a:solidFill>
                  <a:srgbClr val="00B0F0"/>
                </a:solidFill>
                <a:latin typeface="HY크리스탈M" pitchFamily="18" charset="-127"/>
                <a:ea typeface="HY크리스탈M" pitchFamily="18" charset="-127"/>
              </a:rPr>
              <a:t>6.</a:t>
            </a:r>
            <a:r>
              <a:rPr lang="ko-KR" altLang="en-US" sz="2400" b="1" dirty="0">
                <a:solidFill>
                  <a:srgbClr val="00B0F0"/>
                </a:solidFill>
                <a:latin typeface="HY크리스탈M" pitchFamily="18" charset="-127"/>
                <a:ea typeface="HY크리스탈M" pitchFamily="18" charset="-127"/>
              </a:rPr>
              <a:t>핵심가치</a:t>
            </a:r>
          </a:p>
        </p:txBody>
      </p:sp>
      <p:sp>
        <p:nvSpPr>
          <p:cNvPr id="14" name="Cube 13"/>
          <p:cNvSpPr/>
          <p:nvPr/>
        </p:nvSpPr>
        <p:spPr>
          <a:xfrm>
            <a:off x="3286116" y="1785926"/>
            <a:ext cx="2428892" cy="714380"/>
          </a:xfrm>
          <a:prstGeom prst="cube">
            <a:avLst/>
          </a:prstGeom>
          <a:blipFill>
            <a:blip r:embed="rId2"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latinLnBrk="1">
              <a:defRPr/>
            </a:pPr>
            <a:r>
              <a:rPr lang="en-US" altLang="ko-KR" sz="2400" b="1" dirty="0">
                <a:solidFill>
                  <a:srgbClr val="FFFF00"/>
                </a:solidFill>
                <a:latin typeface="HY크리스탈M" pitchFamily="18" charset="-127"/>
                <a:ea typeface="HY크리스탈M" pitchFamily="18" charset="-127"/>
              </a:rPr>
              <a:t>7.</a:t>
            </a:r>
            <a:r>
              <a:rPr lang="ko-KR" altLang="en-US" sz="2400" b="1" dirty="0">
                <a:solidFill>
                  <a:srgbClr val="FFFF00"/>
                </a:solidFill>
                <a:latin typeface="HY크리스탈M" pitchFamily="18" charset="-127"/>
                <a:ea typeface="HY크리스탈M" pitchFamily="18" charset="-127"/>
              </a:rPr>
              <a:t>주민이해</a:t>
            </a:r>
          </a:p>
        </p:txBody>
      </p:sp>
      <p:sp>
        <p:nvSpPr>
          <p:cNvPr id="15" name="Cube 14"/>
          <p:cNvSpPr/>
          <p:nvPr/>
        </p:nvSpPr>
        <p:spPr>
          <a:xfrm>
            <a:off x="3286116" y="1285860"/>
            <a:ext cx="2428892" cy="714380"/>
          </a:xfrm>
          <a:prstGeom prst="cube">
            <a:avLst/>
          </a:prstGeom>
          <a:blipFill>
            <a:blip r:embed="rId2"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latinLnBrk="1">
              <a:defRPr/>
            </a:pPr>
            <a:r>
              <a:rPr lang="en-US" altLang="ko-KR" sz="2400" b="1" dirty="0">
                <a:solidFill>
                  <a:srgbClr val="FFFF00"/>
                </a:solidFill>
                <a:latin typeface="HY크리스탈M" pitchFamily="18" charset="-127"/>
                <a:ea typeface="HY크리스탈M" pitchFamily="18" charset="-127"/>
              </a:rPr>
              <a:t>8.</a:t>
            </a:r>
            <a:r>
              <a:rPr lang="ko-KR" altLang="en-US" sz="2400" b="1" dirty="0">
                <a:solidFill>
                  <a:srgbClr val="FFFF00"/>
                </a:solidFill>
                <a:latin typeface="HY크리스탈M" pitchFamily="18" charset="-127"/>
                <a:ea typeface="HY크리스탈M" pitchFamily="18" charset="-127"/>
              </a:rPr>
              <a:t>인간관계</a:t>
            </a:r>
          </a:p>
        </p:txBody>
      </p:sp>
      <p:sp>
        <p:nvSpPr>
          <p:cNvPr id="16" name="Cube 15"/>
          <p:cNvSpPr/>
          <p:nvPr/>
        </p:nvSpPr>
        <p:spPr>
          <a:xfrm>
            <a:off x="3286116" y="785794"/>
            <a:ext cx="2428892" cy="714380"/>
          </a:xfrm>
          <a:prstGeom prst="cube">
            <a:avLst/>
          </a:prstGeom>
          <a:blipFill>
            <a:blip r:embed="rId2"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latinLnBrk="1">
              <a:defRPr/>
            </a:pPr>
            <a:r>
              <a:rPr lang="en-US" altLang="ko-KR" sz="2400" b="1" dirty="0">
                <a:solidFill>
                  <a:srgbClr val="00CC00"/>
                </a:solidFill>
                <a:latin typeface="HY크리스탈M" pitchFamily="18" charset="-127"/>
                <a:ea typeface="HY크리스탈M" pitchFamily="18" charset="-127"/>
              </a:rPr>
              <a:t>9</a:t>
            </a:r>
            <a:r>
              <a:rPr lang="en-US" altLang="ko-KR" sz="2400" b="1" dirty="0" smtClean="0">
                <a:solidFill>
                  <a:srgbClr val="00CC00"/>
                </a:solidFill>
                <a:latin typeface="HY크리스탈M" pitchFamily="18" charset="-127"/>
                <a:ea typeface="HY크리스탈M" pitchFamily="18" charset="-127"/>
              </a:rPr>
              <a:t>.</a:t>
            </a:r>
            <a:r>
              <a:rPr lang="ko-KR" altLang="en-US" sz="2400" dirty="0" smtClean="0">
                <a:solidFill>
                  <a:srgbClr val="00CC00"/>
                </a:solidFill>
                <a:latin typeface="HY크리스탈M" pitchFamily="18" charset="-127"/>
                <a:ea typeface="HY크리스탈M" pitchFamily="18" charset="-127"/>
              </a:rPr>
              <a:t>목표</a:t>
            </a:r>
            <a:endParaRPr lang="ko-KR" altLang="en-US" sz="2400" b="1" dirty="0">
              <a:solidFill>
                <a:srgbClr val="00CC00"/>
              </a:solidFill>
              <a:latin typeface="HY크리스탈M" pitchFamily="18" charset="-127"/>
              <a:ea typeface="HY크리스탈M" pitchFamily="18" charset="-127"/>
            </a:endParaRPr>
          </a:p>
        </p:txBody>
      </p:sp>
      <p:sp>
        <p:nvSpPr>
          <p:cNvPr id="17" name="Cube 16"/>
          <p:cNvSpPr/>
          <p:nvPr/>
        </p:nvSpPr>
        <p:spPr>
          <a:xfrm>
            <a:off x="3286116" y="285728"/>
            <a:ext cx="2428892" cy="714380"/>
          </a:xfrm>
          <a:prstGeom prst="cube">
            <a:avLst/>
          </a:prstGeom>
          <a:blipFill>
            <a:blip r:embed="rId2"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latinLnBrk="1">
              <a:defRPr/>
            </a:pPr>
            <a:r>
              <a:rPr lang="en-US" altLang="ko-KR" sz="2400" b="1" dirty="0">
                <a:solidFill>
                  <a:srgbClr val="00CC00"/>
                </a:solidFill>
                <a:latin typeface="HY크리스탈M" pitchFamily="18" charset="-127"/>
                <a:ea typeface="HY크리스탈M" pitchFamily="18" charset="-127"/>
              </a:rPr>
              <a:t>10.</a:t>
            </a:r>
            <a:r>
              <a:rPr lang="ko-KR" altLang="en-US" sz="2400" b="1" dirty="0">
                <a:solidFill>
                  <a:srgbClr val="00CC00"/>
                </a:solidFill>
                <a:latin typeface="HY크리스탈M" pitchFamily="18" charset="-127"/>
                <a:ea typeface="HY크리스탈M" pitchFamily="18" charset="-127"/>
              </a:rPr>
              <a:t>전략</a:t>
            </a:r>
          </a:p>
        </p:txBody>
      </p:sp>
      <p:pic>
        <p:nvPicPr>
          <p:cNvPr id="18" name="그림 17" descr="Thrivelogo.png"/>
          <p:cNvPicPr>
            <a:picLocks noChangeAspect="1"/>
          </p:cNvPicPr>
          <p:nvPr/>
        </p:nvPicPr>
        <p:blipFill>
          <a:blip r:embed="rId3" cstate="print"/>
          <a:stretch>
            <a:fillRect/>
          </a:stretch>
        </p:blipFill>
        <p:spPr>
          <a:xfrm>
            <a:off x="214282" y="285728"/>
            <a:ext cx="3240360" cy="691044"/>
          </a:xfrm>
          <a:prstGeom prst="rect">
            <a:avLst/>
          </a:prstGeom>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1"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1"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0-#ppt_h/2"/>
                                          </p:val>
                                        </p:tav>
                                        <p:tav tm="100000">
                                          <p:val>
                                            <p:strVal val="#ppt_y"/>
                                          </p:val>
                                        </p:tav>
                                      </p:tavLst>
                                    </p:anim>
                                  </p:childTnLst>
                                </p:cTn>
                              </p:par>
                              <p:par>
                                <p:cTn id="27" presetID="2" presetClass="entr" presetSubtype="1"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anim calcmode="lin" valueType="num">
                                      <p:cBhvr additive="base">
                                        <p:cTn id="29" dur="500" fill="hold"/>
                                        <p:tgtEl>
                                          <p:spTgt spid="13"/>
                                        </p:tgtEl>
                                        <p:attrNameLst>
                                          <p:attrName>ppt_x</p:attrName>
                                        </p:attrNameLst>
                                      </p:cBhvr>
                                      <p:tavLst>
                                        <p:tav tm="0">
                                          <p:val>
                                            <p:strVal val="#ppt_x"/>
                                          </p:val>
                                        </p:tav>
                                        <p:tav tm="100000">
                                          <p:val>
                                            <p:strVal val="#ppt_x"/>
                                          </p:val>
                                        </p:tav>
                                      </p:tavLst>
                                    </p:anim>
                                    <p:anim calcmode="lin" valueType="num">
                                      <p:cBhvr additive="base">
                                        <p:cTn id="30"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1"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additive="base">
                                        <p:cTn id="35" dur="500" fill="hold"/>
                                        <p:tgtEl>
                                          <p:spTgt spid="14"/>
                                        </p:tgtEl>
                                        <p:attrNameLst>
                                          <p:attrName>ppt_x</p:attrName>
                                        </p:attrNameLst>
                                      </p:cBhvr>
                                      <p:tavLst>
                                        <p:tav tm="0">
                                          <p:val>
                                            <p:strVal val="#ppt_x"/>
                                          </p:val>
                                        </p:tav>
                                        <p:tav tm="100000">
                                          <p:val>
                                            <p:strVal val="#ppt_x"/>
                                          </p:val>
                                        </p:tav>
                                      </p:tavLst>
                                    </p:anim>
                                    <p:anim calcmode="lin" valueType="num">
                                      <p:cBhvr additive="base">
                                        <p:cTn id="36" dur="500" fill="hold"/>
                                        <p:tgtEl>
                                          <p:spTgt spid="14"/>
                                        </p:tgtEl>
                                        <p:attrNameLst>
                                          <p:attrName>ppt_y</p:attrName>
                                        </p:attrNameLst>
                                      </p:cBhvr>
                                      <p:tavLst>
                                        <p:tav tm="0">
                                          <p:val>
                                            <p:strVal val="0-#ppt_h/2"/>
                                          </p:val>
                                        </p:tav>
                                        <p:tav tm="100000">
                                          <p:val>
                                            <p:strVal val="#ppt_y"/>
                                          </p:val>
                                        </p:tav>
                                      </p:tavLst>
                                    </p:anim>
                                  </p:childTnLst>
                                </p:cTn>
                              </p:par>
                              <p:par>
                                <p:cTn id="37" presetID="2" presetClass="entr" presetSubtype="1" fill="hold" nodeType="withEffect">
                                  <p:stCondLst>
                                    <p:cond delay="0"/>
                                  </p:stCondLst>
                                  <p:childTnLst>
                                    <p:set>
                                      <p:cBhvr>
                                        <p:cTn id="38" dur="1" fill="hold">
                                          <p:stCondLst>
                                            <p:cond delay="0"/>
                                          </p:stCondLst>
                                        </p:cTn>
                                        <p:tgtEl>
                                          <p:spTgt spid="15"/>
                                        </p:tgtEl>
                                        <p:attrNameLst>
                                          <p:attrName>style.visibility</p:attrName>
                                        </p:attrNameLst>
                                      </p:cBhvr>
                                      <p:to>
                                        <p:strVal val="visible"/>
                                      </p:to>
                                    </p:set>
                                    <p:anim calcmode="lin" valueType="num">
                                      <p:cBhvr additive="base">
                                        <p:cTn id="39" dur="500" fill="hold"/>
                                        <p:tgtEl>
                                          <p:spTgt spid="15"/>
                                        </p:tgtEl>
                                        <p:attrNameLst>
                                          <p:attrName>ppt_x</p:attrName>
                                        </p:attrNameLst>
                                      </p:cBhvr>
                                      <p:tavLst>
                                        <p:tav tm="0">
                                          <p:val>
                                            <p:strVal val="#ppt_x"/>
                                          </p:val>
                                        </p:tav>
                                        <p:tav tm="100000">
                                          <p:val>
                                            <p:strVal val="#ppt_x"/>
                                          </p:val>
                                        </p:tav>
                                      </p:tavLst>
                                    </p:anim>
                                    <p:anim calcmode="lin" valueType="num">
                                      <p:cBhvr additive="base">
                                        <p:cTn id="40"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1" fill="hold" nodeType="clickEffect">
                                  <p:stCondLst>
                                    <p:cond delay="0"/>
                                  </p:stCondLst>
                                  <p:childTnLst>
                                    <p:set>
                                      <p:cBhvr>
                                        <p:cTn id="44" dur="1" fill="hold">
                                          <p:stCondLst>
                                            <p:cond delay="0"/>
                                          </p:stCondLst>
                                        </p:cTn>
                                        <p:tgtEl>
                                          <p:spTgt spid="16"/>
                                        </p:tgtEl>
                                        <p:attrNameLst>
                                          <p:attrName>style.visibility</p:attrName>
                                        </p:attrNameLst>
                                      </p:cBhvr>
                                      <p:to>
                                        <p:strVal val="visible"/>
                                      </p:to>
                                    </p:set>
                                    <p:anim calcmode="lin" valueType="num">
                                      <p:cBhvr additive="base">
                                        <p:cTn id="45" dur="500" fill="hold"/>
                                        <p:tgtEl>
                                          <p:spTgt spid="16"/>
                                        </p:tgtEl>
                                        <p:attrNameLst>
                                          <p:attrName>ppt_x</p:attrName>
                                        </p:attrNameLst>
                                      </p:cBhvr>
                                      <p:tavLst>
                                        <p:tav tm="0">
                                          <p:val>
                                            <p:strVal val="#ppt_x"/>
                                          </p:val>
                                        </p:tav>
                                        <p:tav tm="100000">
                                          <p:val>
                                            <p:strVal val="#ppt_x"/>
                                          </p:val>
                                        </p:tav>
                                      </p:tavLst>
                                    </p:anim>
                                    <p:anim calcmode="lin" valueType="num">
                                      <p:cBhvr additive="base">
                                        <p:cTn id="46" dur="500" fill="hold"/>
                                        <p:tgtEl>
                                          <p:spTgt spid="16"/>
                                        </p:tgtEl>
                                        <p:attrNameLst>
                                          <p:attrName>ppt_y</p:attrName>
                                        </p:attrNameLst>
                                      </p:cBhvr>
                                      <p:tavLst>
                                        <p:tav tm="0">
                                          <p:val>
                                            <p:strVal val="0-#ppt_h/2"/>
                                          </p:val>
                                        </p:tav>
                                        <p:tav tm="100000">
                                          <p:val>
                                            <p:strVal val="#ppt_y"/>
                                          </p:val>
                                        </p:tav>
                                      </p:tavLst>
                                    </p:anim>
                                  </p:childTnLst>
                                </p:cTn>
                              </p:par>
                              <p:par>
                                <p:cTn id="47" presetID="2" presetClass="entr" presetSubtype="1" fill="hold" nodeType="with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5"/>
          <p:cNvGrpSpPr>
            <a:grpSpLocks/>
          </p:cNvGrpSpPr>
          <p:nvPr/>
        </p:nvGrpSpPr>
        <p:grpSpPr bwMode="auto">
          <a:xfrm>
            <a:off x="-142875" y="4454525"/>
            <a:ext cx="9526588" cy="1974850"/>
            <a:chOff x="214282" y="4383452"/>
            <a:chExt cx="9527012" cy="1974506"/>
          </a:xfrm>
        </p:grpSpPr>
        <p:sp>
          <p:nvSpPr>
            <p:cNvPr id="25" name="Cube 24"/>
            <p:cNvSpPr/>
            <p:nvPr/>
          </p:nvSpPr>
          <p:spPr>
            <a:xfrm>
              <a:off x="597230" y="4383452"/>
              <a:ext cx="9144064" cy="1643074"/>
            </a:xfrm>
            <a:prstGeom prst="cube">
              <a:avLst/>
            </a:prstGeom>
            <a:scene3d>
              <a:camera prst="isometricOffAxis2Left"/>
              <a:lightRig rig="threePt" dir="t">
                <a:rot lat="0" lon="0" rev="7200000"/>
              </a:lightRig>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o-KR" altLang="en-US" dirty="0">
                  <a:solidFill>
                    <a:prstClr val="white"/>
                  </a:solidFill>
                  <a:latin typeface="HY크리스탈M" pitchFamily="18" charset="-127"/>
                  <a:ea typeface="HY크리스탈M" pitchFamily="18" charset="-127"/>
                </a:rPr>
                <a:t>당신의 목회를 그린오션으로 가게하라</a:t>
              </a:r>
              <a:endParaRPr lang="en-US" altLang="ko-KR" dirty="0">
                <a:solidFill>
                  <a:prstClr val="white"/>
                </a:solidFill>
                <a:latin typeface="HY크리스탈M" pitchFamily="18" charset="-127"/>
                <a:ea typeface="HY크리스탈M" pitchFamily="18" charset="-127"/>
              </a:endParaRPr>
            </a:p>
            <a:p>
              <a:pPr algn="ctr">
                <a:defRPr/>
              </a:pPr>
              <a:r>
                <a:rPr lang="en-US" altLang="ko-KR" dirty="0">
                  <a:solidFill>
                    <a:prstClr val="white"/>
                  </a:solidFill>
                  <a:latin typeface="HY크리스탈M" pitchFamily="18" charset="-127"/>
                  <a:ea typeface="HY크리스탈M" pitchFamily="18" charset="-127"/>
                </a:rPr>
                <a:t>Move your Ministry to the Green Ocean</a:t>
              </a:r>
              <a:endParaRPr lang="ko-KR" altLang="en-US" dirty="0">
                <a:solidFill>
                  <a:prstClr val="white"/>
                </a:solidFill>
                <a:latin typeface="HY크리스탈M" pitchFamily="18" charset="-127"/>
                <a:ea typeface="HY크리스탈M" pitchFamily="18" charset="-127"/>
              </a:endParaRPr>
            </a:p>
          </p:txBody>
        </p:sp>
        <p:sp>
          <p:nvSpPr>
            <p:cNvPr id="24" name="Cube 23"/>
            <p:cNvSpPr/>
            <p:nvPr/>
          </p:nvSpPr>
          <p:spPr>
            <a:xfrm>
              <a:off x="214282" y="4714884"/>
              <a:ext cx="9144064" cy="1643074"/>
            </a:xfrm>
            <a:prstGeom prst="cube">
              <a:avLst/>
            </a:prstGeom>
            <a:scene3d>
              <a:camera prst="isometricOffAxis2Left"/>
              <a:lightRig rig="threePt" dir="t">
                <a:rot lat="0" lon="0" rev="7200000"/>
              </a:lightRig>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o-KR" altLang="en-US" dirty="0">
                  <a:solidFill>
                    <a:prstClr val="white"/>
                  </a:solidFill>
                  <a:latin typeface="HY크리스탈M" pitchFamily="18" charset="-127"/>
                  <a:ea typeface="HY크리스탈M" pitchFamily="18" charset="-127"/>
                </a:rPr>
                <a:t>당신의 </a:t>
              </a:r>
              <a:r>
                <a:rPr lang="ko-KR" altLang="en-US" dirty="0" smtClean="0">
                  <a:solidFill>
                    <a:prstClr val="white"/>
                  </a:solidFill>
                  <a:latin typeface="HY크리스탈M" pitchFamily="18" charset="-127"/>
                  <a:ea typeface="HY크리스탈M" pitchFamily="18" charset="-127"/>
                </a:rPr>
                <a:t>사역을 </a:t>
              </a:r>
              <a:r>
                <a:rPr lang="ko-KR" altLang="en-US" dirty="0" err="1" smtClean="0">
                  <a:solidFill>
                    <a:prstClr val="white"/>
                  </a:solidFill>
                  <a:latin typeface="HY크리스탈M" pitchFamily="18" charset="-127"/>
                  <a:ea typeface="HY크리스탈M" pitchFamily="18" charset="-127"/>
                </a:rPr>
                <a:t>그린오션으로</a:t>
              </a:r>
              <a:r>
                <a:rPr lang="ko-KR" altLang="en-US" dirty="0" smtClean="0">
                  <a:solidFill>
                    <a:prstClr val="white"/>
                  </a:solidFill>
                  <a:latin typeface="HY크리스탈M" pitchFamily="18" charset="-127"/>
                  <a:ea typeface="HY크리스탈M" pitchFamily="18" charset="-127"/>
                </a:rPr>
                <a:t> </a:t>
              </a:r>
              <a:r>
                <a:rPr lang="ko-KR" altLang="en-US" dirty="0">
                  <a:solidFill>
                    <a:prstClr val="white"/>
                  </a:solidFill>
                  <a:latin typeface="HY크리스탈M" pitchFamily="18" charset="-127"/>
                  <a:ea typeface="HY크리스탈M" pitchFamily="18" charset="-127"/>
                </a:rPr>
                <a:t>가게하라</a:t>
              </a:r>
              <a:endParaRPr lang="en-US" altLang="ko-KR" dirty="0">
                <a:solidFill>
                  <a:prstClr val="white"/>
                </a:solidFill>
                <a:latin typeface="HY크리스탈M" pitchFamily="18" charset="-127"/>
                <a:ea typeface="HY크리스탈M" pitchFamily="18" charset="-127"/>
              </a:endParaRPr>
            </a:p>
            <a:p>
              <a:pPr algn="ctr">
                <a:defRPr/>
              </a:pPr>
              <a:r>
                <a:rPr lang="en-US" altLang="ko-KR" dirty="0">
                  <a:solidFill>
                    <a:prstClr val="white"/>
                  </a:solidFill>
                  <a:latin typeface="HY크리스탈M" pitchFamily="18" charset="-127"/>
                  <a:ea typeface="HY크리스탈M" pitchFamily="18" charset="-127"/>
                </a:rPr>
                <a:t>Move your Ministry to the Green Ocean</a:t>
              </a:r>
              <a:endParaRPr lang="ko-KR" altLang="en-US" dirty="0">
                <a:solidFill>
                  <a:prstClr val="white"/>
                </a:solidFill>
                <a:latin typeface="HY크리스탈M" pitchFamily="18" charset="-127"/>
                <a:ea typeface="HY크리스탈M" pitchFamily="18" charset="-127"/>
              </a:endParaRPr>
            </a:p>
          </p:txBody>
        </p:sp>
      </p:grpSp>
      <p:pic>
        <p:nvPicPr>
          <p:cNvPr id="22" name="Picture 21" descr="hands.gif"/>
          <p:cNvPicPr>
            <a:picLocks noChangeAspect="1"/>
          </p:cNvPicPr>
          <p:nvPr/>
        </p:nvPicPr>
        <p:blipFill>
          <a:blip r:embed="rId2" cstate="print"/>
          <a:srcRect/>
          <a:stretch>
            <a:fillRect/>
          </a:stretch>
        </p:blipFill>
        <p:spPr bwMode="auto">
          <a:xfrm>
            <a:off x="6823075" y="4000500"/>
            <a:ext cx="2035175" cy="1228725"/>
          </a:xfrm>
          <a:prstGeom prst="rect">
            <a:avLst/>
          </a:prstGeom>
          <a:noFill/>
          <a:ln w="9525">
            <a:noFill/>
            <a:miter lim="800000"/>
            <a:headEnd/>
            <a:tailEnd/>
          </a:ln>
        </p:spPr>
      </p:pic>
      <p:pic>
        <p:nvPicPr>
          <p:cNvPr id="21" name="Picture 20" descr="hands.gif"/>
          <p:cNvPicPr>
            <a:picLocks noChangeAspect="1"/>
          </p:cNvPicPr>
          <p:nvPr/>
        </p:nvPicPr>
        <p:blipFill>
          <a:blip r:embed="rId3" cstate="print"/>
          <a:srcRect/>
          <a:stretch>
            <a:fillRect/>
          </a:stretch>
        </p:blipFill>
        <p:spPr bwMode="auto">
          <a:xfrm>
            <a:off x="428625" y="3429000"/>
            <a:ext cx="1785938" cy="1379538"/>
          </a:xfrm>
          <a:prstGeom prst="rect">
            <a:avLst/>
          </a:prstGeom>
          <a:noFill/>
          <a:ln w="9525">
            <a:noFill/>
            <a:miter lim="800000"/>
            <a:headEnd/>
            <a:tailEnd/>
          </a:ln>
        </p:spPr>
      </p:pic>
      <p:sp>
        <p:nvSpPr>
          <p:cNvPr id="5" name="Cube 4"/>
          <p:cNvSpPr/>
          <p:nvPr/>
        </p:nvSpPr>
        <p:spPr>
          <a:xfrm>
            <a:off x="2214546" y="4143380"/>
            <a:ext cx="2428892" cy="714380"/>
          </a:xfrm>
          <a:prstGeom prst="cube">
            <a:avLst/>
          </a:prstGeom>
          <a:blipFill>
            <a:blip r:embed="rId4"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ko-KR" sz="2400" dirty="0">
                <a:solidFill>
                  <a:prstClr val="white"/>
                </a:solidFill>
                <a:latin typeface="HY크리스탈M" pitchFamily="18" charset="-127"/>
                <a:ea typeface="HY크리스탈M" pitchFamily="18" charset="-127"/>
              </a:rPr>
              <a:t>1.</a:t>
            </a:r>
            <a:r>
              <a:rPr lang="ko-KR" altLang="en-US" sz="2400" dirty="0">
                <a:solidFill>
                  <a:prstClr val="white"/>
                </a:solidFill>
                <a:latin typeface="HY크리스탈M" pitchFamily="18" charset="-127"/>
                <a:ea typeface="HY크리스탈M" pitchFamily="18" charset="-127"/>
              </a:rPr>
              <a:t>인격</a:t>
            </a:r>
          </a:p>
        </p:txBody>
      </p:sp>
      <p:sp>
        <p:nvSpPr>
          <p:cNvPr id="9" name="Cube 8"/>
          <p:cNvSpPr/>
          <p:nvPr/>
        </p:nvSpPr>
        <p:spPr>
          <a:xfrm>
            <a:off x="4572000" y="4500570"/>
            <a:ext cx="2428892" cy="714380"/>
          </a:xfrm>
          <a:prstGeom prst="cube">
            <a:avLst/>
          </a:prstGeom>
          <a:blipFill>
            <a:blip r:embed="rId4"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ko-KR" sz="2400" dirty="0">
                <a:solidFill>
                  <a:prstClr val="white"/>
                </a:solidFill>
                <a:latin typeface="HY크리스탈M" pitchFamily="18" charset="-127"/>
                <a:ea typeface="HY크리스탈M" pitchFamily="18" charset="-127"/>
              </a:rPr>
              <a:t>2.</a:t>
            </a:r>
            <a:r>
              <a:rPr lang="ko-KR" altLang="en-US" sz="2400" dirty="0">
                <a:solidFill>
                  <a:prstClr val="white"/>
                </a:solidFill>
                <a:latin typeface="HY크리스탈M" pitchFamily="18" charset="-127"/>
                <a:ea typeface="HY크리스탈M" pitchFamily="18" charset="-127"/>
              </a:rPr>
              <a:t>영성</a:t>
            </a:r>
          </a:p>
        </p:txBody>
      </p:sp>
      <p:sp>
        <p:nvSpPr>
          <p:cNvPr id="10" name="Cube 9"/>
          <p:cNvSpPr/>
          <p:nvPr/>
        </p:nvSpPr>
        <p:spPr>
          <a:xfrm>
            <a:off x="3286116" y="3786190"/>
            <a:ext cx="2428892" cy="714380"/>
          </a:xfrm>
          <a:prstGeom prst="cube">
            <a:avLst/>
          </a:prstGeom>
          <a:blipFill>
            <a:blip r:embed="rId4"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ko-KR" sz="2400" dirty="0">
                <a:solidFill>
                  <a:srgbClr val="00B050"/>
                </a:solidFill>
                <a:latin typeface="HY크리스탈M" pitchFamily="18" charset="-127"/>
                <a:ea typeface="HY크리스탈M" pitchFamily="18" charset="-127"/>
              </a:rPr>
              <a:t>3.</a:t>
            </a:r>
            <a:r>
              <a:rPr lang="ko-KR" altLang="en-US" sz="2400" dirty="0">
                <a:solidFill>
                  <a:srgbClr val="00B050"/>
                </a:solidFill>
                <a:latin typeface="HY크리스탈M" pitchFamily="18" charset="-127"/>
                <a:ea typeface="HY크리스탈M" pitchFamily="18" charset="-127"/>
              </a:rPr>
              <a:t>핵심역량</a:t>
            </a:r>
          </a:p>
        </p:txBody>
      </p:sp>
      <p:sp>
        <p:nvSpPr>
          <p:cNvPr id="11" name="Cube 10"/>
          <p:cNvSpPr/>
          <p:nvPr/>
        </p:nvSpPr>
        <p:spPr>
          <a:xfrm>
            <a:off x="3286116" y="3286124"/>
            <a:ext cx="2428892" cy="714380"/>
          </a:xfrm>
          <a:prstGeom prst="cube">
            <a:avLst/>
          </a:prstGeom>
          <a:blipFill>
            <a:blip r:embed="rId4"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ko-KR" sz="2400" dirty="0">
                <a:solidFill>
                  <a:srgbClr val="00B050"/>
                </a:solidFill>
                <a:latin typeface="HY크리스탈M" pitchFamily="18" charset="-127"/>
                <a:ea typeface="HY크리스탈M" pitchFamily="18" charset="-127"/>
              </a:rPr>
              <a:t>4.</a:t>
            </a:r>
            <a:r>
              <a:rPr lang="ko-KR" altLang="en-US" sz="2400" dirty="0">
                <a:solidFill>
                  <a:srgbClr val="00B050"/>
                </a:solidFill>
                <a:latin typeface="HY크리스탈M" pitchFamily="18" charset="-127"/>
                <a:ea typeface="HY크리스탈M" pitchFamily="18" charset="-127"/>
              </a:rPr>
              <a:t>지도력</a:t>
            </a:r>
          </a:p>
        </p:txBody>
      </p:sp>
      <p:sp>
        <p:nvSpPr>
          <p:cNvPr id="12" name="Cube 11"/>
          <p:cNvSpPr/>
          <p:nvPr/>
        </p:nvSpPr>
        <p:spPr>
          <a:xfrm>
            <a:off x="3286116" y="2786058"/>
            <a:ext cx="2428892" cy="714380"/>
          </a:xfrm>
          <a:prstGeom prst="cube">
            <a:avLst/>
          </a:prstGeom>
          <a:blipFill>
            <a:blip r:embed="rId4"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ko-KR" sz="2400" dirty="0">
                <a:solidFill>
                  <a:srgbClr val="00B0F0"/>
                </a:solidFill>
                <a:latin typeface="HY크리스탈M" pitchFamily="18" charset="-127"/>
                <a:ea typeface="HY크리스탈M" pitchFamily="18" charset="-127"/>
              </a:rPr>
              <a:t>5.</a:t>
            </a:r>
            <a:r>
              <a:rPr lang="ko-KR" altLang="en-US" sz="2400" dirty="0">
                <a:solidFill>
                  <a:srgbClr val="00B0F0"/>
                </a:solidFill>
                <a:latin typeface="HY크리스탈M" pitchFamily="18" charset="-127"/>
                <a:ea typeface="HY크리스탈M" pitchFamily="18" charset="-127"/>
              </a:rPr>
              <a:t>비전</a:t>
            </a:r>
          </a:p>
        </p:txBody>
      </p:sp>
      <p:sp>
        <p:nvSpPr>
          <p:cNvPr id="13" name="Cube 12"/>
          <p:cNvSpPr/>
          <p:nvPr/>
        </p:nvSpPr>
        <p:spPr>
          <a:xfrm>
            <a:off x="3286116" y="2285992"/>
            <a:ext cx="2428892" cy="714380"/>
          </a:xfrm>
          <a:prstGeom prst="cube">
            <a:avLst/>
          </a:prstGeom>
          <a:blipFill>
            <a:blip r:embed="rId4"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ko-KR" sz="2400" dirty="0">
                <a:solidFill>
                  <a:srgbClr val="00B0F0"/>
                </a:solidFill>
                <a:latin typeface="HY크리스탈M" pitchFamily="18" charset="-127"/>
                <a:ea typeface="HY크리스탈M" pitchFamily="18" charset="-127"/>
              </a:rPr>
              <a:t>6.</a:t>
            </a:r>
            <a:r>
              <a:rPr lang="ko-KR" altLang="en-US" sz="2400" dirty="0">
                <a:solidFill>
                  <a:srgbClr val="00B0F0"/>
                </a:solidFill>
                <a:latin typeface="HY크리스탈M" pitchFamily="18" charset="-127"/>
                <a:ea typeface="HY크리스탈M" pitchFamily="18" charset="-127"/>
              </a:rPr>
              <a:t>핵심가치</a:t>
            </a:r>
          </a:p>
        </p:txBody>
      </p:sp>
      <p:sp>
        <p:nvSpPr>
          <p:cNvPr id="14" name="Cube 13"/>
          <p:cNvSpPr/>
          <p:nvPr/>
        </p:nvSpPr>
        <p:spPr>
          <a:xfrm>
            <a:off x="3286116" y="1785926"/>
            <a:ext cx="2428892" cy="714380"/>
          </a:xfrm>
          <a:prstGeom prst="cube">
            <a:avLst/>
          </a:prstGeom>
          <a:blipFill>
            <a:blip r:embed="rId4"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ko-KR" sz="2400" dirty="0">
                <a:solidFill>
                  <a:srgbClr val="FFFF00"/>
                </a:solidFill>
                <a:latin typeface="HY크리스탈M" pitchFamily="18" charset="-127"/>
                <a:ea typeface="HY크리스탈M" pitchFamily="18" charset="-127"/>
              </a:rPr>
              <a:t>7.</a:t>
            </a:r>
            <a:r>
              <a:rPr lang="ko-KR" altLang="en-US" sz="2400" dirty="0">
                <a:solidFill>
                  <a:srgbClr val="FFFF00"/>
                </a:solidFill>
                <a:latin typeface="HY크리스탈M" pitchFamily="18" charset="-127"/>
                <a:ea typeface="HY크리스탈M" pitchFamily="18" charset="-127"/>
              </a:rPr>
              <a:t>주민이해</a:t>
            </a:r>
          </a:p>
        </p:txBody>
      </p:sp>
      <p:sp>
        <p:nvSpPr>
          <p:cNvPr id="15" name="Cube 14"/>
          <p:cNvSpPr/>
          <p:nvPr/>
        </p:nvSpPr>
        <p:spPr>
          <a:xfrm>
            <a:off x="3286116" y="1285860"/>
            <a:ext cx="2428892" cy="714380"/>
          </a:xfrm>
          <a:prstGeom prst="cube">
            <a:avLst/>
          </a:prstGeom>
          <a:blipFill>
            <a:blip r:embed="rId4"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ko-KR" sz="2400" dirty="0">
                <a:solidFill>
                  <a:srgbClr val="FFFF00"/>
                </a:solidFill>
                <a:latin typeface="HY크리스탈M" pitchFamily="18" charset="-127"/>
                <a:ea typeface="HY크리스탈M" pitchFamily="18" charset="-127"/>
              </a:rPr>
              <a:t>8.</a:t>
            </a:r>
            <a:r>
              <a:rPr lang="ko-KR" altLang="en-US" sz="2400" dirty="0">
                <a:solidFill>
                  <a:srgbClr val="FFFF00"/>
                </a:solidFill>
                <a:latin typeface="HY크리스탈M" pitchFamily="18" charset="-127"/>
                <a:ea typeface="HY크리스탈M" pitchFamily="18" charset="-127"/>
              </a:rPr>
              <a:t>인간관계</a:t>
            </a:r>
          </a:p>
        </p:txBody>
      </p:sp>
      <p:sp>
        <p:nvSpPr>
          <p:cNvPr id="16" name="Cube 15"/>
          <p:cNvSpPr/>
          <p:nvPr/>
        </p:nvSpPr>
        <p:spPr>
          <a:xfrm>
            <a:off x="3286116" y="785794"/>
            <a:ext cx="2428892" cy="714380"/>
          </a:xfrm>
          <a:prstGeom prst="cube">
            <a:avLst/>
          </a:prstGeom>
          <a:blipFill>
            <a:blip r:embed="rId4"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ko-KR" sz="2400" dirty="0">
                <a:solidFill>
                  <a:srgbClr val="FF00FF"/>
                </a:solidFill>
                <a:latin typeface="HY크리스탈M" pitchFamily="18" charset="-127"/>
                <a:ea typeface="HY크리스탈M" pitchFamily="18" charset="-127"/>
              </a:rPr>
              <a:t>9</a:t>
            </a:r>
            <a:r>
              <a:rPr lang="en-US" altLang="ko-KR" sz="2400" dirty="0" smtClean="0">
                <a:solidFill>
                  <a:srgbClr val="FF00FF"/>
                </a:solidFill>
                <a:latin typeface="HY크리스탈M" pitchFamily="18" charset="-127"/>
                <a:ea typeface="HY크리스탈M" pitchFamily="18" charset="-127"/>
              </a:rPr>
              <a:t>.</a:t>
            </a:r>
            <a:r>
              <a:rPr lang="ko-KR" altLang="en-US" sz="2400" dirty="0" smtClean="0">
                <a:solidFill>
                  <a:srgbClr val="FF00FF"/>
                </a:solidFill>
                <a:latin typeface="HY크리스탈M" pitchFamily="18" charset="-127"/>
                <a:ea typeface="HY크리스탈M" pitchFamily="18" charset="-127"/>
              </a:rPr>
              <a:t>목표</a:t>
            </a:r>
            <a:endParaRPr lang="ko-KR" altLang="en-US" sz="2400" dirty="0">
              <a:solidFill>
                <a:srgbClr val="FF00FF"/>
              </a:solidFill>
              <a:latin typeface="HY크리스탈M" pitchFamily="18" charset="-127"/>
              <a:ea typeface="HY크리스탈M" pitchFamily="18" charset="-127"/>
            </a:endParaRPr>
          </a:p>
        </p:txBody>
      </p:sp>
      <p:sp>
        <p:nvSpPr>
          <p:cNvPr id="17" name="Cube 16"/>
          <p:cNvSpPr/>
          <p:nvPr/>
        </p:nvSpPr>
        <p:spPr>
          <a:xfrm>
            <a:off x="3286116" y="285728"/>
            <a:ext cx="2428892" cy="714380"/>
          </a:xfrm>
          <a:prstGeom prst="cube">
            <a:avLst/>
          </a:prstGeom>
          <a:blipFill>
            <a:blip r:embed="rId4" cstate="print"/>
            <a:tile tx="0" ty="0" sx="100000" sy="100000" flip="none" algn="tl"/>
          </a:blipFill>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ko-KR" sz="2400" dirty="0">
                <a:solidFill>
                  <a:srgbClr val="FF00FF"/>
                </a:solidFill>
                <a:latin typeface="HY크리스탈M" pitchFamily="18" charset="-127"/>
                <a:ea typeface="HY크리스탈M" pitchFamily="18" charset="-127"/>
              </a:rPr>
              <a:t>10.</a:t>
            </a:r>
            <a:r>
              <a:rPr lang="ko-KR" altLang="en-US" sz="2400" dirty="0">
                <a:solidFill>
                  <a:srgbClr val="FF00FF"/>
                </a:solidFill>
                <a:latin typeface="HY크리스탈M" pitchFamily="18" charset="-127"/>
                <a:ea typeface="HY크리스탈M" pitchFamily="18" charset="-127"/>
              </a:rPr>
              <a:t>전략</a:t>
            </a:r>
          </a:p>
        </p:txBody>
      </p:sp>
      <p:pic>
        <p:nvPicPr>
          <p:cNvPr id="18" name="그림 17" descr="Thrivelogo.png"/>
          <p:cNvPicPr>
            <a:picLocks noChangeAspect="1"/>
          </p:cNvPicPr>
          <p:nvPr/>
        </p:nvPicPr>
        <p:blipFill>
          <a:blip r:embed="rId5" cstate="print"/>
          <a:stretch>
            <a:fillRect/>
          </a:stretch>
        </p:blipFill>
        <p:spPr>
          <a:xfrm>
            <a:off x="214282" y="285728"/>
            <a:ext cx="3240360" cy="691044"/>
          </a:xfrm>
          <a:prstGeom prst="rect">
            <a:avLst/>
          </a:prstGeom>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1"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1"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0-#ppt_h/2"/>
                                          </p:val>
                                        </p:tav>
                                        <p:tav tm="100000">
                                          <p:val>
                                            <p:strVal val="#ppt_y"/>
                                          </p:val>
                                        </p:tav>
                                      </p:tavLst>
                                    </p:anim>
                                  </p:childTnLst>
                                </p:cTn>
                              </p:par>
                              <p:par>
                                <p:cTn id="27" presetID="2" presetClass="entr" presetSubtype="1"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anim calcmode="lin" valueType="num">
                                      <p:cBhvr additive="base">
                                        <p:cTn id="29" dur="500" fill="hold"/>
                                        <p:tgtEl>
                                          <p:spTgt spid="13"/>
                                        </p:tgtEl>
                                        <p:attrNameLst>
                                          <p:attrName>ppt_x</p:attrName>
                                        </p:attrNameLst>
                                      </p:cBhvr>
                                      <p:tavLst>
                                        <p:tav tm="0">
                                          <p:val>
                                            <p:strVal val="#ppt_x"/>
                                          </p:val>
                                        </p:tav>
                                        <p:tav tm="100000">
                                          <p:val>
                                            <p:strVal val="#ppt_x"/>
                                          </p:val>
                                        </p:tav>
                                      </p:tavLst>
                                    </p:anim>
                                    <p:anim calcmode="lin" valueType="num">
                                      <p:cBhvr additive="base">
                                        <p:cTn id="30"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1"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additive="base">
                                        <p:cTn id="35" dur="500" fill="hold"/>
                                        <p:tgtEl>
                                          <p:spTgt spid="14"/>
                                        </p:tgtEl>
                                        <p:attrNameLst>
                                          <p:attrName>ppt_x</p:attrName>
                                        </p:attrNameLst>
                                      </p:cBhvr>
                                      <p:tavLst>
                                        <p:tav tm="0">
                                          <p:val>
                                            <p:strVal val="#ppt_x"/>
                                          </p:val>
                                        </p:tav>
                                        <p:tav tm="100000">
                                          <p:val>
                                            <p:strVal val="#ppt_x"/>
                                          </p:val>
                                        </p:tav>
                                      </p:tavLst>
                                    </p:anim>
                                    <p:anim calcmode="lin" valueType="num">
                                      <p:cBhvr additive="base">
                                        <p:cTn id="36" dur="500" fill="hold"/>
                                        <p:tgtEl>
                                          <p:spTgt spid="14"/>
                                        </p:tgtEl>
                                        <p:attrNameLst>
                                          <p:attrName>ppt_y</p:attrName>
                                        </p:attrNameLst>
                                      </p:cBhvr>
                                      <p:tavLst>
                                        <p:tav tm="0">
                                          <p:val>
                                            <p:strVal val="0-#ppt_h/2"/>
                                          </p:val>
                                        </p:tav>
                                        <p:tav tm="100000">
                                          <p:val>
                                            <p:strVal val="#ppt_y"/>
                                          </p:val>
                                        </p:tav>
                                      </p:tavLst>
                                    </p:anim>
                                  </p:childTnLst>
                                </p:cTn>
                              </p:par>
                              <p:par>
                                <p:cTn id="37" presetID="2" presetClass="entr" presetSubtype="1" fill="hold" nodeType="withEffect">
                                  <p:stCondLst>
                                    <p:cond delay="0"/>
                                  </p:stCondLst>
                                  <p:childTnLst>
                                    <p:set>
                                      <p:cBhvr>
                                        <p:cTn id="38" dur="1" fill="hold">
                                          <p:stCondLst>
                                            <p:cond delay="0"/>
                                          </p:stCondLst>
                                        </p:cTn>
                                        <p:tgtEl>
                                          <p:spTgt spid="15"/>
                                        </p:tgtEl>
                                        <p:attrNameLst>
                                          <p:attrName>style.visibility</p:attrName>
                                        </p:attrNameLst>
                                      </p:cBhvr>
                                      <p:to>
                                        <p:strVal val="visible"/>
                                      </p:to>
                                    </p:set>
                                    <p:anim calcmode="lin" valueType="num">
                                      <p:cBhvr additive="base">
                                        <p:cTn id="39" dur="500" fill="hold"/>
                                        <p:tgtEl>
                                          <p:spTgt spid="15"/>
                                        </p:tgtEl>
                                        <p:attrNameLst>
                                          <p:attrName>ppt_x</p:attrName>
                                        </p:attrNameLst>
                                      </p:cBhvr>
                                      <p:tavLst>
                                        <p:tav tm="0">
                                          <p:val>
                                            <p:strVal val="#ppt_x"/>
                                          </p:val>
                                        </p:tav>
                                        <p:tav tm="100000">
                                          <p:val>
                                            <p:strVal val="#ppt_x"/>
                                          </p:val>
                                        </p:tav>
                                      </p:tavLst>
                                    </p:anim>
                                    <p:anim calcmode="lin" valueType="num">
                                      <p:cBhvr additive="base">
                                        <p:cTn id="40"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1" fill="hold" nodeType="clickEffect">
                                  <p:stCondLst>
                                    <p:cond delay="0"/>
                                  </p:stCondLst>
                                  <p:childTnLst>
                                    <p:set>
                                      <p:cBhvr>
                                        <p:cTn id="44" dur="1" fill="hold">
                                          <p:stCondLst>
                                            <p:cond delay="0"/>
                                          </p:stCondLst>
                                        </p:cTn>
                                        <p:tgtEl>
                                          <p:spTgt spid="16"/>
                                        </p:tgtEl>
                                        <p:attrNameLst>
                                          <p:attrName>style.visibility</p:attrName>
                                        </p:attrNameLst>
                                      </p:cBhvr>
                                      <p:to>
                                        <p:strVal val="visible"/>
                                      </p:to>
                                    </p:set>
                                    <p:anim calcmode="lin" valueType="num">
                                      <p:cBhvr additive="base">
                                        <p:cTn id="45" dur="500" fill="hold"/>
                                        <p:tgtEl>
                                          <p:spTgt spid="16"/>
                                        </p:tgtEl>
                                        <p:attrNameLst>
                                          <p:attrName>ppt_x</p:attrName>
                                        </p:attrNameLst>
                                      </p:cBhvr>
                                      <p:tavLst>
                                        <p:tav tm="0">
                                          <p:val>
                                            <p:strVal val="#ppt_x"/>
                                          </p:val>
                                        </p:tav>
                                        <p:tav tm="100000">
                                          <p:val>
                                            <p:strVal val="#ppt_x"/>
                                          </p:val>
                                        </p:tav>
                                      </p:tavLst>
                                    </p:anim>
                                    <p:anim calcmode="lin" valueType="num">
                                      <p:cBhvr additive="base">
                                        <p:cTn id="46" dur="500" fill="hold"/>
                                        <p:tgtEl>
                                          <p:spTgt spid="16"/>
                                        </p:tgtEl>
                                        <p:attrNameLst>
                                          <p:attrName>ppt_y</p:attrName>
                                        </p:attrNameLst>
                                      </p:cBhvr>
                                      <p:tavLst>
                                        <p:tav tm="0">
                                          <p:val>
                                            <p:strVal val="0-#ppt_h/2"/>
                                          </p:val>
                                        </p:tav>
                                        <p:tav tm="100000">
                                          <p:val>
                                            <p:strVal val="#ppt_y"/>
                                          </p:val>
                                        </p:tav>
                                      </p:tavLst>
                                    </p:anim>
                                  </p:childTnLst>
                                </p:cTn>
                              </p:par>
                              <p:par>
                                <p:cTn id="47" presetID="2" presetClass="entr" presetSubtype="1" fill="hold" nodeType="with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blinds(horizontal)">
                                      <p:cBhvr>
                                        <p:cTn id="55" dur="500"/>
                                        <p:tgtEl>
                                          <p:spTgt spid="21"/>
                                        </p:tgtEl>
                                      </p:cBhvr>
                                    </p:animEffect>
                                  </p:childTnLst>
                                </p:cTn>
                              </p:par>
                              <p:par>
                                <p:cTn id="56" presetID="3" presetClass="entr" presetSubtype="10" fill="hold" nodeType="with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blinds(horizontal)">
                                      <p:cBhvr>
                                        <p:cTn id="58" dur="500"/>
                                        <p:tgtEl>
                                          <p:spTgt spid="22"/>
                                        </p:tgtEl>
                                      </p:cBhvr>
                                    </p:animEffect>
                                  </p:childTnLst>
                                </p:cTn>
                              </p:par>
                            </p:childTnLst>
                          </p:cTn>
                        </p:par>
                      </p:childTnLst>
                    </p:cTn>
                  </p:par>
                  <p:par>
                    <p:cTn id="59" fill="hold">
                      <p:stCondLst>
                        <p:cond delay="indefinite"/>
                      </p:stCondLst>
                      <p:childTnLst>
                        <p:par>
                          <p:cTn id="60" fill="hold">
                            <p:stCondLst>
                              <p:cond delay="0"/>
                            </p:stCondLst>
                            <p:childTnLst>
                              <p:par>
                                <p:cTn id="61" presetID="0" presetClass="path" presetSubtype="0" accel="50000" decel="50000" fill="hold" nodeType="clickEffect">
                                  <p:stCondLst>
                                    <p:cond delay="0"/>
                                  </p:stCondLst>
                                  <p:childTnLst>
                                    <p:animMotion origin="layout" path="M 2.22222E-6 5.08788E-6 L 0.22049 0.04187 " pathEditMode="relative" ptsTypes="AA">
                                      <p:cBhvr>
                                        <p:cTn id="62" dur="2000" fill="hold"/>
                                        <p:tgtEl>
                                          <p:spTgt spid="21"/>
                                        </p:tgtEl>
                                        <p:attrNameLst>
                                          <p:attrName>ppt_x</p:attrName>
                                          <p:attrName>ppt_y</p:attrName>
                                        </p:attrNameLst>
                                      </p:cBhvr>
                                    </p:animMotion>
                                  </p:childTnLst>
                                </p:cTn>
                              </p:par>
                              <p:par>
                                <p:cTn id="63" presetID="0" presetClass="path" presetSubtype="0" accel="50000" decel="50000" fill="hold" nodeType="withEffect">
                                  <p:stCondLst>
                                    <p:cond delay="0"/>
                                  </p:stCondLst>
                                  <p:childTnLst>
                                    <p:animMotion origin="layout" path="M 4.72222E-6 6.75301E-7 L -0.20782 0.02706 " pathEditMode="relative" rAng="0" ptsTypes="AA">
                                      <p:cBhvr>
                                        <p:cTn id="64" dur="2000" fill="hold"/>
                                        <p:tgtEl>
                                          <p:spTgt spid="22"/>
                                        </p:tgtEl>
                                        <p:attrNameLst>
                                          <p:attrName>ppt_x</p:attrName>
                                          <p:attrName>ppt_y</p:attrName>
                                        </p:attrNameLst>
                                      </p:cBhvr>
                                      <p:rCtr x="-10400" y="1300"/>
                                    </p:animMotion>
                                  </p:childTnLst>
                                </p:cTn>
                              </p:par>
                            </p:childTnLst>
                          </p:cTn>
                        </p:par>
                        <p:par>
                          <p:cTn id="65" fill="hold">
                            <p:stCondLst>
                              <p:cond delay="2000"/>
                            </p:stCondLst>
                            <p:childTnLst>
                              <p:par>
                                <p:cTn id="66" presetID="0" presetClass="path" presetSubtype="0" accel="50000" decel="50000" fill="hold" nodeType="afterEffect">
                                  <p:stCondLst>
                                    <p:cond delay="0"/>
                                  </p:stCondLst>
                                  <p:childTnLst>
                                    <p:animMotion origin="layout" path="M 0.22049 0.04186 L -0.00017 -0.01064 " pathEditMode="relative" ptsTypes="AA">
                                      <p:cBhvr>
                                        <p:cTn id="67" dur="2000" fill="hold"/>
                                        <p:tgtEl>
                                          <p:spTgt spid="21"/>
                                        </p:tgtEl>
                                        <p:attrNameLst>
                                          <p:attrName>ppt_x</p:attrName>
                                          <p:attrName>ppt_y</p:attrName>
                                        </p:attrNameLst>
                                      </p:cBhvr>
                                    </p:animMotion>
                                  </p:childTnLst>
                                </p:cTn>
                              </p:par>
                              <p:par>
                                <p:cTn id="68" presetID="0" presetClass="path" presetSubtype="0" accel="50000" decel="50000" fill="hold" nodeType="withEffect">
                                  <p:stCondLst>
                                    <p:cond delay="0"/>
                                  </p:stCondLst>
                                  <p:childTnLst>
                                    <p:animMotion origin="layout" path="M -0.20781 0.02705 L -0.00295 -0.0148 " pathEditMode="relative" ptsTypes="AA">
                                      <p:cBhvr>
                                        <p:cTn id="69" dur="2000" fill="hold"/>
                                        <p:tgtEl>
                                          <p:spTgt spid="22"/>
                                        </p:tgtEl>
                                        <p:attrNameLst>
                                          <p:attrName>ppt_x</p:attrName>
                                          <p:attrName>ppt_y</p:attrName>
                                        </p:attrNameLst>
                                      </p:cBhvr>
                                    </p:animMotion>
                                  </p:childTnLst>
                                </p:cTn>
                              </p:par>
                              <p:par>
                                <p:cTn id="70" presetID="0" presetClass="path" presetSubtype="0" accel="50000" decel="50000" fill="hold" nodeType="withEffect">
                                  <p:stCondLst>
                                    <p:cond delay="0"/>
                                  </p:stCondLst>
                                  <p:childTnLst>
                                    <p:animMotion origin="layout" path="M 0 0 L -0.23628 -0.0629 " pathEditMode="relative" ptsTypes="AA">
                                      <p:cBhvr>
                                        <p:cTn id="71" dur="2000" fill="hold"/>
                                        <p:tgtEl>
                                          <p:spTgt spid="5"/>
                                        </p:tgtEl>
                                        <p:attrNameLst>
                                          <p:attrName>ppt_x</p:attrName>
                                          <p:attrName>ppt_y</p:attrName>
                                        </p:attrNameLst>
                                      </p:cBhvr>
                                    </p:animMotion>
                                  </p:childTnLst>
                                </p:cTn>
                              </p:par>
                              <p:par>
                                <p:cTn id="72" presetID="0" presetClass="path" presetSubtype="0" accel="50000" decel="50000" fill="hold" nodeType="withEffect">
                                  <p:stCondLst>
                                    <p:cond delay="0"/>
                                  </p:stCondLst>
                                  <p:childTnLst>
                                    <p:animMotion origin="layout" path="M 0 0 L 0.21268 -0.04185 " pathEditMode="relative" ptsTypes="AA">
                                      <p:cBhvr>
                                        <p:cTn id="73" dur="2000" fill="hold"/>
                                        <p:tgtEl>
                                          <p:spTgt spid="9"/>
                                        </p:tgtEl>
                                        <p:attrNameLst>
                                          <p:attrName>ppt_x</p:attrName>
                                          <p:attrName>ppt_y</p:attrName>
                                        </p:attrNameLst>
                                      </p:cBhvr>
                                    </p:animMotion>
                                  </p:childTnLst>
                                </p:cTn>
                              </p:par>
                            </p:childTnLst>
                          </p:cTn>
                        </p:par>
                        <p:par>
                          <p:cTn id="74" fill="hold">
                            <p:stCondLst>
                              <p:cond delay="4000"/>
                            </p:stCondLst>
                            <p:childTnLst>
                              <p:par>
                                <p:cTn id="75" presetID="49" presetClass="path" presetSubtype="0" accel="50000" decel="50000" fill="hold" nodeType="afterEffect">
                                  <p:stCondLst>
                                    <p:cond delay="0"/>
                                  </p:stCondLst>
                                  <p:childTnLst>
                                    <p:animMotion origin="layout" path="M 2.5E-6 2.22942E-6 L -0.28351 0.24213 " pathEditMode="relative" rAng="0" ptsTypes="AA">
                                      <p:cBhvr>
                                        <p:cTn id="76" dur="500" fill="hold"/>
                                        <p:tgtEl>
                                          <p:spTgt spid="10"/>
                                        </p:tgtEl>
                                        <p:attrNameLst>
                                          <p:attrName>ppt_x</p:attrName>
                                          <p:attrName>ppt_y</p:attrName>
                                        </p:attrNameLst>
                                      </p:cBhvr>
                                      <p:rCtr x="-14200" y="12100"/>
                                    </p:animMotion>
                                  </p:childTnLst>
                                </p:cTn>
                              </p:par>
                              <p:par>
                                <p:cTn id="77" presetID="0" presetClass="path" presetSubtype="0" accel="50000" decel="50000" fill="hold" nodeType="withEffect">
                                  <p:stCondLst>
                                    <p:cond delay="0"/>
                                  </p:stCondLst>
                                  <p:childTnLst>
                                    <p:animMotion origin="layout" path="M 2.5E-6 1.44311E-6 L -0.02361 0.43039 " pathEditMode="relative" rAng="0" ptsTypes="AA">
                                      <p:cBhvr>
                                        <p:cTn id="78" dur="500" fill="hold"/>
                                        <p:tgtEl>
                                          <p:spTgt spid="11"/>
                                        </p:tgtEl>
                                        <p:attrNameLst>
                                          <p:attrName>ppt_x</p:attrName>
                                          <p:attrName>ppt_y</p:attrName>
                                        </p:attrNameLst>
                                      </p:cBhvr>
                                      <p:rCtr x="-1200" y="21500"/>
                                    </p:animMotion>
                                  </p:childTnLst>
                                </p:cTn>
                              </p:par>
                              <p:par>
                                <p:cTn id="79" presetID="0" presetClass="path" presetSubtype="0" accel="50000" decel="50000" fill="hold" nodeType="withEffect">
                                  <p:stCondLst>
                                    <p:cond delay="0"/>
                                  </p:stCondLst>
                                  <p:childTnLst>
                                    <p:animMotion origin="layout" path="M 2.5E-6 6.56799E-7 L 0.09444 0.50324 " pathEditMode="relative" rAng="0" ptsTypes="AA">
                                      <p:cBhvr>
                                        <p:cTn id="80" dur="500" fill="hold"/>
                                        <p:tgtEl>
                                          <p:spTgt spid="12"/>
                                        </p:tgtEl>
                                        <p:attrNameLst>
                                          <p:attrName>ppt_x</p:attrName>
                                          <p:attrName>ppt_y</p:attrName>
                                        </p:attrNameLst>
                                      </p:cBhvr>
                                      <p:rCtr x="4700" y="25200"/>
                                    </p:animMotion>
                                  </p:childTnLst>
                                </p:cTn>
                              </p:par>
                              <p:par>
                                <p:cTn id="81" presetID="0" presetClass="path" presetSubtype="0" accel="50000" decel="50000" fill="hold" nodeType="withEffect">
                                  <p:stCondLst>
                                    <p:cond delay="0"/>
                                  </p:stCondLst>
                                  <p:childTnLst>
                                    <p:animMotion origin="layout" path="M 2.5E-6 -1.2951E-7 L -0.18125 0.55504 " pathEditMode="relative" rAng="0" ptsTypes="AA">
                                      <p:cBhvr>
                                        <p:cTn id="82" dur="500" fill="hold"/>
                                        <p:tgtEl>
                                          <p:spTgt spid="13"/>
                                        </p:tgtEl>
                                        <p:attrNameLst>
                                          <p:attrName>ppt_x</p:attrName>
                                          <p:attrName>ppt_y</p:attrName>
                                        </p:attrNameLst>
                                      </p:cBhvr>
                                      <p:rCtr x="-9100" y="27800"/>
                                    </p:animMotion>
                                  </p:childTnLst>
                                </p:cTn>
                              </p:par>
                              <p:par>
                                <p:cTn id="83" presetID="0" presetClass="path" presetSubtype="0" accel="50000" decel="50000" fill="hold" nodeType="withEffect">
                                  <p:stCondLst>
                                    <p:cond delay="0"/>
                                  </p:stCondLst>
                                  <p:childTnLst>
                                    <p:animMotion origin="layout" path="M 2.5E-6 -9.15819E-7 L 0.14166 0.62789 " pathEditMode="relative" rAng="0" ptsTypes="AA">
                                      <p:cBhvr>
                                        <p:cTn id="84" dur="500" fill="hold"/>
                                        <p:tgtEl>
                                          <p:spTgt spid="14"/>
                                        </p:tgtEl>
                                        <p:attrNameLst>
                                          <p:attrName>ppt_x</p:attrName>
                                          <p:attrName>ppt_y</p:attrName>
                                        </p:attrNameLst>
                                      </p:cBhvr>
                                      <p:rCtr x="7100" y="31400"/>
                                    </p:animMotion>
                                  </p:childTnLst>
                                </p:cTn>
                              </p:par>
                              <p:par>
                                <p:cTn id="85" presetID="0" presetClass="path" presetSubtype="0" accel="50000" decel="50000" fill="hold" nodeType="withEffect">
                                  <p:stCondLst>
                                    <p:cond delay="0"/>
                                  </p:stCondLst>
                                  <p:childTnLst>
                                    <p:animMotion origin="layout" path="M 2.5E-6 -1.70213E-6 L 0.25191 0.72179 " pathEditMode="relative" rAng="0" ptsTypes="AA">
                                      <p:cBhvr>
                                        <p:cTn id="86" dur="500" fill="hold"/>
                                        <p:tgtEl>
                                          <p:spTgt spid="15"/>
                                        </p:tgtEl>
                                        <p:attrNameLst>
                                          <p:attrName>ppt_x</p:attrName>
                                          <p:attrName>ppt_y</p:attrName>
                                        </p:attrNameLst>
                                      </p:cBhvr>
                                      <p:rCtr x="12600" y="36100"/>
                                    </p:animMotion>
                                  </p:childTnLst>
                                </p:cTn>
                              </p:par>
                              <p:par>
                                <p:cTn id="87" presetID="0" presetClass="path" presetSubtype="0" accel="50000" decel="50000" fill="hold" nodeType="withEffect">
                                  <p:stCondLst>
                                    <p:cond delay="0"/>
                                  </p:stCondLst>
                                  <p:childTnLst>
                                    <p:animMotion origin="layout" path="M 2.5E-6 -2.48844E-6 L -0.07882 0.75255 " pathEditMode="relative" rAng="0" ptsTypes="AA">
                                      <p:cBhvr>
                                        <p:cTn id="88" dur="500" fill="hold"/>
                                        <p:tgtEl>
                                          <p:spTgt spid="16"/>
                                        </p:tgtEl>
                                        <p:attrNameLst>
                                          <p:attrName>ppt_x</p:attrName>
                                          <p:attrName>ppt_y</p:attrName>
                                        </p:attrNameLst>
                                      </p:cBhvr>
                                      <p:rCtr x="-3900" y="37600"/>
                                    </p:animMotion>
                                  </p:childTnLst>
                                </p:cTn>
                              </p:par>
                              <p:par>
                                <p:cTn id="89" presetID="0" presetClass="path" presetSubtype="0" accel="50000" decel="50000" fill="hold" nodeType="withEffect">
                                  <p:stCondLst>
                                    <p:cond delay="0"/>
                                  </p:stCondLst>
                                  <p:childTnLst>
                                    <p:animMotion origin="layout" path="M 2.5E-6 -3.27475E-6 L -0.25209 0.83603 " pathEditMode="relative" rAng="0" ptsTypes="AA">
                                      <p:cBhvr>
                                        <p:cTn id="90" dur="500" fill="hold"/>
                                        <p:tgtEl>
                                          <p:spTgt spid="17"/>
                                        </p:tgtEl>
                                        <p:attrNameLst>
                                          <p:attrName>ppt_x</p:attrName>
                                          <p:attrName>ppt_y</p:attrName>
                                        </p:attrNameLst>
                                      </p:cBhvr>
                                      <p:rCtr x="-12600" y="418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179512" y="2147372"/>
            <a:ext cx="8784976" cy="1569660"/>
          </a:xfrm>
          <a:prstGeom prst="rect">
            <a:avLst/>
          </a:prstGeom>
          <a:solidFill>
            <a:srgbClr val="FFFF00"/>
          </a:solidFill>
        </p:spPr>
        <p:txBody>
          <a:bodyPr wrap="square">
            <a:spAutoFit/>
          </a:bodyPr>
          <a:lstStyle/>
          <a:p>
            <a:pPr algn="ctr">
              <a:defRPr/>
            </a:pPr>
            <a:r>
              <a:rPr lang="ko-KR" altLang="en-US" sz="2400" dirty="0" smtClean="0">
                <a:latin typeface="HY견고딕" pitchFamily="18" charset="-127"/>
                <a:ea typeface="HY견고딕" pitchFamily="18" charset="-127"/>
                <a:cs typeface="Arial" charset="0"/>
              </a:rPr>
              <a:t>제</a:t>
            </a:r>
            <a:r>
              <a:rPr lang="en-US" altLang="ko-KR" sz="2400" dirty="0" smtClean="0">
                <a:solidFill>
                  <a:srgbClr val="FF0000"/>
                </a:solidFill>
                <a:latin typeface="HY견고딕" pitchFamily="18" charset="-127"/>
                <a:ea typeface="HY견고딕" pitchFamily="18" charset="-127"/>
                <a:cs typeface="Arial" charset="0"/>
              </a:rPr>
              <a:t>5</a:t>
            </a:r>
            <a:r>
              <a:rPr lang="ko-KR" altLang="en-US" sz="2400" dirty="0" smtClean="0">
                <a:latin typeface="HY견고딕" pitchFamily="18" charset="-127"/>
                <a:ea typeface="HY견고딕" pitchFamily="18" charset="-127"/>
                <a:cs typeface="Arial" charset="0"/>
              </a:rPr>
              <a:t>강이 </a:t>
            </a:r>
            <a:r>
              <a:rPr lang="ko-KR" altLang="en-US" sz="2400" dirty="0" smtClean="0">
                <a:latin typeface="HY견고딕" pitchFamily="18" charset="-127"/>
                <a:ea typeface="HY견고딕" pitchFamily="18" charset="-127"/>
                <a:cs typeface="Arial" charset="0"/>
              </a:rPr>
              <a:t>끝났습니다</a:t>
            </a:r>
            <a:r>
              <a:rPr lang="en-US" altLang="ko-KR" sz="2400" dirty="0" smtClean="0">
                <a:latin typeface="HY견고딕" pitchFamily="18" charset="-127"/>
                <a:ea typeface="HY견고딕" pitchFamily="18" charset="-127"/>
                <a:cs typeface="Arial" charset="0"/>
              </a:rPr>
              <a:t>. </a:t>
            </a:r>
            <a:r>
              <a:rPr lang="ko-KR" altLang="en-US" sz="2400" dirty="0" smtClean="0">
                <a:latin typeface="HY견고딕" pitchFamily="18" charset="-127"/>
                <a:ea typeface="HY견고딕" pitchFamily="18" charset="-127"/>
                <a:cs typeface="Arial" charset="0"/>
              </a:rPr>
              <a:t>제</a:t>
            </a:r>
            <a:r>
              <a:rPr lang="en-US" altLang="ko-KR" sz="2400" dirty="0" smtClean="0">
                <a:solidFill>
                  <a:srgbClr val="FF0000"/>
                </a:solidFill>
                <a:latin typeface="HY견고딕" pitchFamily="18" charset="-127"/>
                <a:ea typeface="HY견고딕" pitchFamily="18" charset="-127"/>
                <a:cs typeface="Arial" charset="0"/>
              </a:rPr>
              <a:t>6</a:t>
            </a:r>
            <a:r>
              <a:rPr lang="ko-KR" altLang="en-US" sz="2400" dirty="0" smtClean="0">
                <a:latin typeface="HY견고딕" pitchFamily="18" charset="-127"/>
                <a:ea typeface="HY견고딕" pitchFamily="18" charset="-127"/>
                <a:cs typeface="Arial" charset="0"/>
              </a:rPr>
              <a:t>강이 </a:t>
            </a:r>
            <a:r>
              <a:rPr lang="ko-KR" altLang="en-US" sz="2400" dirty="0" smtClean="0">
                <a:latin typeface="HY견고딕" pitchFamily="18" charset="-127"/>
                <a:ea typeface="HY견고딕" pitchFamily="18" charset="-127"/>
                <a:cs typeface="Arial" charset="0"/>
              </a:rPr>
              <a:t>곧 시작되겠습니다</a:t>
            </a:r>
            <a:r>
              <a:rPr lang="en-US" altLang="ko-KR" sz="2400" dirty="0" smtClean="0">
                <a:latin typeface="HY견고딕" pitchFamily="18" charset="-127"/>
                <a:ea typeface="HY견고딕" pitchFamily="18" charset="-127"/>
                <a:cs typeface="Arial" charset="0"/>
              </a:rPr>
              <a:t>. </a:t>
            </a:r>
          </a:p>
          <a:p>
            <a:pPr algn="ctr">
              <a:defRPr/>
            </a:pPr>
            <a:r>
              <a:rPr lang="ko-KR" altLang="en-US" sz="2400" dirty="0" smtClean="0">
                <a:latin typeface="HY견고딕" pitchFamily="18" charset="-127"/>
                <a:ea typeface="HY견고딕" pitchFamily="18" charset="-127"/>
                <a:cs typeface="Arial" charset="0"/>
              </a:rPr>
              <a:t>즐거운 쉼이 되기를 바랍니다</a:t>
            </a:r>
            <a:r>
              <a:rPr lang="en-US" altLang="ko-KR" sz="2400" dirty="0" smtClean="0">
                <a:latin typeface="HY견고딕" pitchFamily="18" charset="-127"/>
                <a:ea typeface="HY견고딕" pitchFamily="18" charset="-127"/>
                <a:cs typeface="Arial" charset="0"/>
              </a:rPr>
              <a:t>.</a:t>
            </a:r>
          </a:p>
          <a:p>
            <a:pPr algn="ctr">
              <a:defRPr/>
            </a:pPr>
            <a:r>
              <a:rPr lang="en-US" altLang="ko-KR" sz="2400" dirty="0" smtClean="0">
                <a:solidFill>
                  <a:srgbClr val="C00000"/>
                </a:solidFill>
                <a:latin typeface="HY견고딕" pitchFamily="18" charset="-127"/>
                <a:ea typeface="HY견고딕" pitchFamily="18" charset="-127"/>
                <a:cs typeface="Arial" charset="0"/>
              </a:rPr>
              <a:t>(</a:t>
            </a:r>
            <a:r>
              <a:rPr lang="ko-KR" altLang="en-US" sz="2400" dirty="0" smtClean="0">
                <a:solidFill>
                  <a:srgbClr val="C00000"/>
                </a:solidFill>
                <a:latin typeface="HY견고딕" pitchFamily="18" charset="-127"/>
                <a:ea typeface="HY견고딕" pitchFamily="18" charset="-127"/>
                <a:cs typeface="Arial" charset="0"/>
              </a:rPr>
              <a:t>이 자료는 </a:t>
            </a:r>
            <a:r>
              <a:rPr lang="ko-KR" altLang="en-US" sz="2400" dirty="0" err="1" smtClean="0">
                <a:solidFill>
                  <a:srgbClr val="C00000"/>
                </a:solidFill>
                <a:latin typeface="HY견고딕" pitchFamily="18" charset="-127"/>
                <a:ea typeface="HY견고딕" pitchFamily="18" charset="-127"/>
                <a:cs typeface="Arial" charset="0"/>
              </a:rPr>
              <a:t>그린오션</a:t>
            </a:r>
            <a:r>
              <a:rPr lang="ko-KR" altLang="en-US" sz="2400" dirty="0" smtClean="0">
                <a:solidFill>
                  <a:srgbClr val="C00000"/>
                </a:solidFill>
                <a:latin typeface="HY견고딕" pitchFamily="18" charset="-127"/>
                <a:ea typeface="HY견고딕" pitchFamily="18" charset="-127"/>
                <a:cs typeface="Arial" charset="0"/>
              </a:rPr>
              <a:t> 전략 연구소의 허락을 받지 않고 </a:t>
            </a:r>
            <a:endParaRPr lang="en-US" altLang="ko-KR" sz="2400" dirty="0" smtClean="0">
              <a:solidFill>
                <a:srgbClr val="C00000"/>
              </a:solidFill>
              <a:latin typeface="HY견고딕" pitchFamily="18" charset="-127"/>
              <a:ea typeface="HY견고딕" pitchFamily="18" charset="-127"/>
              <a:cs typeface="Arial" charset="0"/>
            </a:endParaRPr>
          </a:p>
          <a:p>
            <a:pPr algn="ctr">
              <a:defRPr/>
            </a:pPr>
            <a:r>
              <a:rPr lang="ko-KR" altLang="en-US" sz="2400" dirty="0" smtClean="0">
                <a:solidFill>
                  <a:srgbClr val="C00000"/>
                </a:solidFill>
                <a:latin typeface="HY견고딕" pitchFamily="18" charset="-127"/>
                <a:ea typeface="HY견고딕" pitchFamily="18" charset="-127"/>
                <a:cs typeface="Arial" charset="0"/>
              </a:rPr>
              <a:t>사용하는 것은 불법이기에 법적 책임을 질 수 있습니다</a:t>
            </a:r>
            <a:r>
              <a:rPr lang="en-US" altLang="ko-KR" sz="2400" dirty="0" smtClean="0">
                <a:solidFill>
                  <a:srgbClr val="C00000"/>
                </a:solidFill>
                <a:latin typeface="HY견고딕" pitchFamily="18" charset="-127"/>
                <a:ea typeface="HY견고딕" pitchFamily="18" charset="-127"/>
                <a:cs typeface="Arial" charset="0"/>
              </a:rPr>
              <a:t>.)</a:t>
            </a:r>
            <a:endParaRPr lang="en-US" altLang="ko-KR" sz="3600" dirty="0">
              <a:solidFill>
                <a:srgbClr val="C00000"/>
              </a:solidFill>
              <a:latin typeface="HY견고딕" pitchFamily="18" charset="-127"/>
              <a:ea typeface="HY견고딕" pitchFamily="18" charset="-127"/>
              <a:cs typeface="Arial" charset="0"/>
            </a:endParaRPr>
          </a:p>
        </p:txBody>
      </p:sp>
      <p:pic>
        <p:nvPicPr>
          <p:cNvPr id="5" name="그림 4" descr="Thrivelogo.png"/>
          <p:cNvPicPr>
            <a:picLocks noChangeAspect="1"/>
          </p:cNvPicPr>
          <p:nvPr/>
        </p:nvPicPr>
        <p:blipFill>
          <a:blip r:embed="rId2" cstate="print"/>
          <a:stretch>
            <a:fillRect/>
          </a:stretch>
        </p:blipFill>
        <p:spPr>
          <a:xfrm>
            <a:off x="214282" y="285728"/>
            <a:ext cx="3240360" cy="691044"/>
          </a:xfrm>
          <a:prstGeom prst="rect">
            <a:avLst/>
          </a:prstGeom>
        </p:spPr>
      </p:pic>
      <p:sp>
        <p:nvSpPr>
          <p:cNvPr id="6" name="Rectangle 5"/>
          <p:cNvSpPr txBox="1">
            <a:spLocks noChangeArrowheads="1"/>
          </p:cNvSpPr>
          <p:nvPr/>
        </p:nvSpPr>
        <p:spPr bwMode="auto">
          <a:xfrm>
            <a:off x="395536" y="5805264"/>
            <a:ext cx="4104456" cy="864096"/>
          </a:xfrm>
          <a:prstGeom prst="rect">
            <a:avLst/>
          </a:prstGeom>
          <a:solidFill>
            <a:srgbClr val="FFC000"/>
          </a:solid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1" hangingPunct="1">
              <a:lnSpc>
                <a:spcPct val="100000"/>
              </a:lnSpc>
              <a:spcBef>
                <a:spcPct val="20000"/>
              </a:spcBef>
              <a:spcAft>
                <a:spcPct val="0"/>
              </a:spcAft>
              <a:buClr>
                <a:schemeClr val="accent1"/>
              </a:buClr>
              <a:buSzTx/>
              <a:buFont typeface="Wingdings" pitchFamily="2" charset="2"/>
              <a:buNone/>
              <a:tabLst/>
              <a:defRPr/>
            </a:pPr>
            <a:r>
              <a:rPr kumimoji="0" lang="en-US" altLang="ko-KR" sz="1800" b="1" i="0" u="none" strike="noStrike" kern="0" cap="none" spc="0" normalizeH="0" baseline="0" noProof="0" dirty="0" smtClean="0">
                <a:ln>
                  <a:noFill/>
                </a:ln>
                <a:solidFill>
                  <a:schemeClr val="tx1"/>
                </a:solidFill>
                <a:effectLst/>
                <a:uLnTx/>
                <a:uFillTx/>
                <a:latin typeface="+mn-lt"/>
                <a:ea typeface="굴림" charset="-127"/>
                <a:cs typeface="+mn-cs"/>
              </a:rPr>
              <a:t>www.igomt.com</a:t>
            </a:r>
          </a:p>
          <a:p>
            <a:pPr marL="0" marR="0" lvl="0" indent="0" algn="l" defTabSz="914400" rtl="0" eaLnBrk="1" fontAlgn="base" latinLnBrk="1" hangingPunct="1">
              <a:lnSpc>
                <a:spcPct val="100000"/>
              </a:lnSpc>
              <a:spcBef>
                <a:spcPct val="20000"/>
              </a:spcBef>
              <a:spcAft>
                <a:spcPct val="0"/>
              </a:spcAft>
              <a:buClr>
                <a:schemeClr val="accent1"/>
              </a:buClr>
              <a:buSzTx/>
              <a:buFont typeface="Wingdings" pitchFamily="2" charset="2"/>
              <a:buNone/>
              <a:tabLst/>
              <a:defRPr/>
            </a:pPr>
            <a:r>
              <a:rPr kumimoji="0" lang="en-US" altLang="ko-KR" sz="1800" b="1" i="0" u="none" strike="noStrike" kern="0" cap="none" spc="0" normalizeH="0" baseline="0" noProof="0" dirty="0" smtClean="0">
                <a:ln>
                  <a:noFill/>
                </a:ln>
                <a:solidFill>
                  <a:schemeClr val="tx1"/>
                </a:solidFill>
                <a:effectLst/>
                <a:uLnTx/>
                <a:uFillTx/>
                <a:latin typeface="+mn-lt"/>
                <a:ea typeface="굴림" charset="-127"/>
                <a:cs typeface="+mn-cs"/>
              </a:rPr>
              <a:t>Jamessok_4@hotmail.com</a:t>
            </a:r>
            <a:endParaRPr kumimoji="0" lang="ko-KR" altLang="en-US" sz="1800" b="1" i="0" u="none" strike="noStrike" kern="0" cap="none" spc="0" normalizeH="0" baseline="0" noProof="0" dirty="0">
              <a:ln>
                <a:noFill/>
              </a:ln>
              <a:solidFill>
                <a:schemeClr val="tx1"/>
              </a:solidFill>
              <a:effectLst/>
              <a:uLnTx/>
              <a:uFillTx/>
              <a:latin typeface="+mn-lt"/>
              <a:ea typeface="굴림" charset="-127"/>
              <a:cs typeface="+mn-cs"/>
            </a:endParaRPr>
          </a:p>
        </p:txBody>
      </p:sp>
      <p:sp>
        <p:nvSpPr>
          <p:cNvPr id="8" name="Text Box 2"/>
          <p:cNvSpPr txBox="1">
            <a:spLocks noChangeArrowheads="1"/>
          </p:cNvSpPr>
          <p:nvPr/>
        </p:nvSpPr>
        <p:spPr bwMode="auto">
          <a:xfrm>
            <a:off x="611560" y="3784972"/>
            <a:ext cx="8143875" cy="2308324"/>
          </a:xfrm>
          <a:prstGeom prst="rect">
            <a:avLst/>
          </a:prstGeom>
          <a:noFill/>
          <a:ln w="9525">
            <a:noFill/>
            <a:miter lim="800000"/>
            <a:headEnd/>
            <a:tailEnd/>
          </a:ln>
          <a:effectLst>
            <a:outerShdw dist="28398" dir="1593903" algn="ctr" rotWithShape="0">
              <a:schemeClr val="bg2"/>
            </a:outerShdw>
          </a:effectLst>
        </p:spPr>
        <p:txBody>
          <a:bodyPr>
            <a:spAutoFit/>
          </a:bodyPr>
          <a:lstStyle/>
          <a:p>
            <a:pPr algn="ctr">
              <a:defRPr/>
            </a:pPr>
            <a:r>
              <a:rPr lang="ko-KR" altLang="en-US" sz="3600" dirty="0" err="1" smtClean="0">
                <a:solidFill>
                  <a:srgbClr val="FF3300"/>
                </a:solidFill>
                <a:latin typeface="HY견고딕" pitchFamily="18" charset="-127"/>
                <a:ea typeface="HY견고딕" pitchFamily="18" charset="-127"/>
                <a:cs typeface="Arial" charset="0"/>
              </a:rPr>
              <a:t>그린오션</a:t>
            </a:r>
            <a:r>
              <a:rPr lang="ko-KR" altLang="en-US" sz="3600" dirty="0" smtClean="0">
                <a:solidFill>
                  <a:srgbClr val="FF3300"/>
                </a:solidFill>
                <a:latin typeface="HY견고딕" pitchFamily="18" charset="-127"/>
                <a:ea typeface="HY견고딕" pitchFamily="18" charset="-127"/>
                <a:cs typeface="Arial" charset="0"/>
              </a:rPr>
              <a:t> 전략 연구</a:t>
            </a:r>
            <a:r>
              <a:rPr lang="ko-KR" altLang="en-US" sz="3600" dirty="0">
                <a:solidFill>
                  <a:srgbClr val="FF3300"/>
                </a:solidFill>
                <a:latin typeface="HY견고딕" pitchFamily="18" charset="-127"/>
                <a:ea typeface="HY견고딕" pitchFamily="18" charset="-127"/>
                <a:cs typeface="Arial" charset="0"/>
              </a:rPr>
              <a:t>소</a:t>
            </a:r>
            <a:r>
              <a:rPr lang="ko-KR" altLang="en-US" sz="3600" dirty="0" smtClean="0">
                <a:solidFill>
                  <a:srgbClr val="FF3300"/>
                </a:solidFill>
                <a:latin typeface="HY견고딕" pitchFamily="18" charset="-127"/>
                <a:ea typeface="HY견고딕" pitchFamily="18" charset="-127"/>
                <a:cs typeface="Arial" charset="0"/>
              </a:rPr>
              <a:t> </a:t>
            </a:r>
            <a:r>
              <a:rPr lang="ko-KR" altLang="en-US" sz="3600" dirty="0">
                <a:solidFill>
                  <a:srgbClr val="FF3300"/>
                </a:solidFill>
                <a:latin typeface="HY견고딕" pitchFamily="18" charset="-127"/>
                <a:ea typeface="HY견고딕" pitchFamily="18" charset="-127"/>
                <a:cs typeface="Arial" charset="0"/>
              </a:rPr>
              <a:t>제공</a:t>
            </a:r>
            <a:r>
              <a:rPr lang="ko-KR" altLang="en-US" sz="4400" dirty="0">
                <a:solidFill>
                  <a:srgbClr val="FF3300"/>
                </a:solidFill>
                <a:latin typeface="HY견고딕" pitchFamily="18" charset="-127"/>
                <a:ea typeface="HY견고딕" pitchFamily="18" charset="-127"/>
                <a:cs typeface="Arial" charset="0"/>
              </a:rPr>
              <a:t> </a:t>
            </a:r>
          </a:p>
          <a:p>
            <a:pPr algn="ctr">
              <a:defRPr/>
            </a:pPr>
            <a:r>
              <a:rPr lang="en-US" altLang="ko-KR" sz="2000" dirty="0" smtClean="0">
                <a:solidFill>
                  <a:srgbClr val="0033CC"/>
                </a:solidFill>
                <a:latin typeface="HY견고딕" pitchFamily="18" charset="-127"/>
                <a:ea typeface="HY견고딕" pitchFamily="18" charset="-127"/>
                <a:cs typeface="Arial" charset="0"/>
              </a:rPr>
              <a:t>GO Thrive Coaching,</a:t>
            </a:r>
            <a:r>
              <a:rPr lang="en-US" altLang="ko-KR" sz="2000" dirty="0" smtClean="0">
                <a:solidFill>
                  <a:srgbClr val="0033CC"/>
                </a:solidFill>
                <a:latin typeface="HY견고딕" pitchFamily="18" charset="-127"/>
                <a:ea typeface="HY견고딕" pitchFamily="18" charset="-127"/>
                <a:cs typeface="Arial" charset="0"/>
              </a:rPr>
              <a:t> </a:t>
            </a:r>
            <a:r>
              <a:rPr lang="en-US" altLang="ko-KR" sz="2000" dirty="0">
                <a:solidFill>
                  <a:srgbClr val="0033CC"/>
                </a:solidFill>
                <a:latin typeface="HY견고딕" pitchFamily="18" charset="-127"/>
                <a:ea typeface="HY견고딕" pitchFamily="18" charset="-127"/>
                <a:cs typeface="Arial" charset="0"/>
              </a:rPr>
              <a:t>SBC</a:t>
            </a:r>
          </a:p>
          <a:p>
            <a:pPr algn="ctr">
              <a:defRPr/>
            </a:pPr>
            <a:r>
              <a:rPr lang="en-US" altLang="ko-KR" sz="2000" dirty="0">
                <a:solidFill>
                  <a:srgbClr val="0033CC"/>
                </a:solidFill>
                <a:latin typeface="HY견고딕" pitchFamily="18" charset="-127"/>
                <a:ea typeface="HY견고딕" pitchFamily="18" charset="-127"/>
                <a:cs typeface="Arial" charset="0"/>
              </a:rPr>
              <a:t>11417 S. Belmont Dr. Plainfield, IL 60585  </a:t>
            </a:r>
            <a:r>
              <a:rPr lang="en-US" altLang="ko-KR" sz="2000" dirty="0" smtClean="0">
                <a:solidFill>
                  <a:srgbClr val="0033CC"/>
                </a:solidFill>
                <a:latin typeface="HY견고딕" pitchFamily="18" charset="-127"/>
                <a:ea typeface="HY견고딕" pitchFamily="18" charset="-127"/>
                <a:cs typeface="Arial" charset="0"/>
              </a:rPr>
              <a:t>U.S.A</a:t>
            </a:r>
          </a:p>
          <a:p>
            <a:pPr algn="ctr">
              <a:defRPr/>
            </a:pPr>
            <a:r>
              <a:rPr lang="ko-KR" altLang="en-US" sz="2000" dirty="0" err="1" smtClean="0">
                <a:solidFill>
                  <a:srgbClr val="0033CC"/>
                </a:solidFill>
                <a:latin typeface="HY견고딕" pitchFamily="18" charset="-127"/>
                <a:ea typeface="HY견고딕" pitchFamily="18" charset="-127"/>
                <a:cs typeface="Arial" charset="0"/>
              </a:rPr>
              <a:t>그린오션</a:t>
            </a:r>
            <a:r>
              <a:rPr lang="ko-KR" altLang="en-US" sz="2000" dirty="0" smtClean="0">
                <a:solidFill>
                  <a:srgbClr val="0033CC"/>
                </a:solidFill>
                <a:latin typeface="HY견고딕" pitchFamily="18" charset="-127"/>
                <a:ea typeface="HY견고딕" pitchFamily="18" charset="-127"/>
                <a:cs typeface="Arial" charset="0"/>
              </a:rPr>
              <a:t> 전략 연구소 제공</a:t>
            </a:r>
            <a:r>
              <a:rPr lang="en-US" altLang="ko-KR" sz="2000" dirty="0" smtClean="0">
                <a:solidFill>
                  <a:srgbClr val="0033CC"/>
                </a:solidFill>
                <a:latin typeface="HY견고딕" pitchFamily="18" charset="-127"/>
                <a:ea typeface="HY견고딕" pitchFamily="18" charset="-127"/>
                <a:cs typeface="Arial" charset="0"/>
              </a:rPr>
              <a:t>: </a:t>
            </a:r>
            <a:r>
              <a:rPr lang="ko-KR" altLang="en-US" sz="2000" dirty="0" smtClean="0">
                <a:solidFill>
                  <a:srgbClr val="0033CC"/>
                </a:solidFill>
                <a:latin typeface="HY견고딕" pitchFamily="18" charset="-127"/>
                <a:ea typeface="HY견고딕" pitchFamily="18" charset="-127"/>
                <a:cs typeface="Arial" charset="0"/>
              </a:rPr>
              <a:t>정재홍</a:t>
            </a:r>
            <a:r>
              <a:rPr lang="en-US" altLang="ko-KR" sz="2000" dirty="0" smtClean="0">
                <a:solidFill>
                  <a:srgbClr val="0033CC"/>
                </a:solidFill>
                <a:latin typeface="HY견고딕" pitchFamily="18" charset="-127"/>
                <a:ea typeface="HY견고딕" pitchFamily="18" charset="-127"/>
                <a:cs typeface="Arial" charset="0"/>
              </a:rPr>
              <a:t>, </a:t>
            </a:r>
            <a:r>
              <a:rPr lang="ko-KR" altLang="en-US" sz="2000" dirty="0" smtClean="0">
                <a:solidFill>
                  <a:srgbClr val="0033CC"/>
                </a:solidFill>
                <a:latin typeface="HY견고딕" pitchFamily="18" charset="-127"/>
                <a:ea typeface="HY견고딕" pitchFamily="18" charset="-127"/>
                <a:cs typeface="Arial" charset="0"/>
              </a:rPr>
              <a:t>박상준</a:t>
            </a:r>
            <a:r>
              <a:rPr lang="en-US" altLang="ko-KR" sz="2000" dirty="0" smtClean="0">
                <a:solidFill>
                  <a:srgbClr val="0033CC"/>
                </a:solidFill>
                <a:latin typeface="HY견고딕" pitchFamily="18" charset="-127"/>
                <a:ea typeface="HY견고딕" pitchFamily="18" charset="-127"/>
                <a:cs typeface="Arial" charset="0"/>
              </a:rPr>
              <a:t>, </a:t>
            </a:r>
            <a:r>
              <a:rPr lang="ko-KR" altLang="en-US" sz="2000" dirty="0" smtClean="0">
                <a:solidFill>
                  <a:srgbClr val="0033CC"/>
                </a:solidFill>
                <a:latin typeface="HY견고딕" pitchFamily="18" charset="-127"/>
                <a:ea typeface="HY견고딕" pitchFamily="18" charset="-127"/>
                <a:cs typeface="Arial" charset="0"/>
              </a:rPr>
              <a:t>천성호</a:t>
            </a:r>
            <a:r>
              <a:rPr lang="en-US" altLang="ko-KR" sz="2000" dirty="0" smtClean="0">
                <a:solidFill>
                  <a:srgbClr val="0033CC"/>
                </a:solidFill>
                <a:latin typeface="HY견고딕" pitchFamily="18" charset="-127"/>
                <a:ea typeface="HY견고딕" pitchFamily="18" charset="-127"/>
                <a:cs typeface="Arial" charset="0"/>
              </a:rPr>
              <a:t>, </a:t>
            </a:r>
            <a:r>
              <a:rPr lang="ko-KR" altLang="en-US" sz="2000" dirty="0" smtClean="0">
                <a:solidFill>
                  <a:srgbClr val="0033CC"/>
                </a:solidFill>
                <a:latin typeface="HY견고딕" pitchFamily="18" charset="-127"/>
                <a:ea typeface="HY견고딕" pitchFamily="18" charset="-127"/>
                <a:cs typeface="Arial" charset="0"/>
              </a:rPr>
              <a:t>정재욱</a:t>
            </a:r>
            <a:r>
              <a:rPr lang="en-US" altLang="ko-KR" sz="2000" dirty="0" smtClean="0">
                <a:solidFill>
                  <a:srgbClr val="0033CC"/>
                </a:solidFill>
                <a:latin typeface="HY견고딕" pitchFamily="18" charset="-127"/>
                <a:ea typeface="HY견고딕" pitchFamily="18" charset="-127"/>
                <a:cs typeface="Arial" charset="0"/>
              </a:rPr>
              <a:t>,</a:t>
            </a:r>
            <a:endParaRPr lang="en-US" altLang="ko-KR" sz="2000" dirty="0">
              <a:solidFill>
                <a:srgbClr val="0033CC"/>
              </a:solidFill>
              <a:latin typeface="HY견고딕" pitchFamily="18" charset="-127"/>
              <a:ea typeface="HY견고딕" pitchFamily="18" charset="-127"/>
              <a:cs typeface="Arial" charset="0"/>
            </a:endParaRPr>
          </a:p>
          <a:p>
            <a:pPr algn="ctr">
              <a:defRPr/>
            </a:pPr>
            <a:r>
              <a:rPr lang="en-US" altLang="ko-KR" sz="2000" dirty="0">
                <a:solidFill>
                  <a:srgbClr val="0033CC"/>
                </a:solidFill>
                <a:latin typeface="HY견고딕" pitchFamily="18" charset="-127"/>
                <a:ea typeface="HY견고딕" pitchFamily="18" charset="-127"/>
                <a:cs typeface="Arial" charset="0"/>
              </a:rPr>
              <a:t>(815) 254-7720 (Office),  (630) 452-5100(Cell)</a:t>
            </a:r>
          </a:p>
          <a:p>
            <a:pPr algn="ctr">
              <a:defRPr/>
            </a:pPr>
            <a:endParaRPr lang="ko-KR" altLang="en-US" sz="2000" dirty="0">
              <a:solidFill>
                <a:srgbClr val="0033CC"/>
              </a:solidFill>
              <a:latin typeface="HY견고딕" pitchFamily="18" charset="-127"/>
              <a:ea typeface="HY견고딕" pitchFamily="18" charset="-127"/>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2" name="Text Box 6"/>
          <p:cNvSpPr txBox="1">
            <a:spLocks noChangeArrowheads="1"/>
          </p:cNvSpPr>
          <p:nvPr/>
        </p:nvSpPr>
        <p:spPr bwMode="auto">
          <a:xfrm>
            <a:off x="430213" y="1371004"/>
            <a:ext cx="8102600" cy="4216539"/>
          </a:xfrm>
          <a:prstGeom prst="rect">
            <a:avLst/>
          </a:prstGeom>
          <a:solidFill>
            <a:srgbClr val="FFFF00"/>
          </a:solidFill>
          <a:ln w="28575" algn="ctr">
            <a:noFill/>
            <a:miter lim="800000"/>
            <a:headEnd/>
            <a:tailEnd/>
          </a:ln>
          <a:effectLst/>
        </p:spPr>
        <p:txBody>
          <a:bodyPr wrap="square">
            <a:spAutoFit/>
          </a:bodyPr>
          <a:lstStyle/>
          <a:p>
            <a:pPr>
              <a:defRPr/>
            </a:pP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2) </a:t>
            </a:r>
            <a:r>
              <a:rPr lang="ko-KR" altLang="en-US" sz="2000" dirty="0" err="1" smtClean="0">
                <a:solidFill>
                  <a:srgbClr val="000000"/>
                </a:solidFill>
                <a:effectLst>
                  <a:outerShdw blurRad="38100" dist="38100" dir="2700000" algn="tl">
                    <a:srgbClr val="C0C0C0"/>
                  </a:outerShdw>
                </a:effectLst>
                <a:latin typeface="HY견고딕" pitchFamily="18" charset="-127"/>
                <a:ea typeface="HY견고딕" pitchFamily="18" charset="-127"/>
              </a:rPr>
              <a:t>리차드</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 포스트가 말하는  </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000" dirty="0" err="1" smtClean="0">
                <a:solidFill>
                  <a:srgbClr val="000000"/>
                </a:solidFill>
                <a:effectLst>
                  <a:outerShdw blurRad="38100" dist="38100" dir="2700000" algn="tl">
                    <a:srgbClr val="C0C0C0"/>
                  </a:outerShdw>
                </a:effectLst>
                <a:latin typeface="HY견고딕" pitchFamily="18" charset="-127"/>
                <a:ea typeface="HY견고딕" pitchFamily="18" charset="-127"/>
              </a:rPr>
              <a:t>영성훈련과</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 성장</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을 읽으면서 당신 자신의  </a:t>
            </a:r>
            <a:r>
              <a:rPr lang="ko-KR" altLang="en-US" sz="2000" dirty="0" smtClean="0">
                <a:solidFill>
                  <a:srgbClr val="FF0000"/>
                </a:solidFill>
                <a:effectLst>
                  <a:outerShdw blurRad="38100" dist="38100" dir="2700000" algn="tl">
                    <a:srgbClr val="C0C0C0"/>
                  </a:outerShdw>
                </a:effectLst>
                <a:latin typeface="HY견고딕" pitchFamily="18" charset="-127"/>
                <a:ea typeface="HY견고딕" pitchFamily="18" charset="-127"/>
              </a:rPr>
              <a:t>영성 훈련을 어떻게 </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해 왔는지 말해 보십시오</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 </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그 </a:t>
            </a:r>
            <a:r>
              <a:rPr lang="ko-KR" altLang="en-US" sz="2000" dirty="0" smtClean="0">
                <a:solidFill>
                  <a:srgbClr val="FF0000"/>
                </a:solidFill>
                <a:effectLst>
                  <a:outerShdw blurRad="38100" dist="38100" dir="2700000" algn="tl">
                    <a:srgbClr val="C0C0C0"/>
                  </a:outerShdw>
                </a:effectLst>
                <a:latin typeface="HY견고딕" pitchFamily="18" charset="-127"/>
                <a:ea typeface="HY견고딕" pitchFamily="18" charset="-127"/>
              </a:rPr>
              <a:t>결과는</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 어떠했습니까</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 </a:t>
            </a:r>
          </a:p>
          <a:p>
            <a:pPr>
              <a:defRPr/>
            </a:pPr>
            <a:endPar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endParaRPr>
          </a:p>
          <a:p>
            <a:pPr>
              <a:defRPr/>
            </a:pPr>
            <a:endPar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endParaRPr>
          </a:p>
          <a:p>
            <a:pPr>
              <a:defRPr/>
            </a:pP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3) </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이 책을</a:t>
            </a:r>
            <a:r>
              <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 </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읽으면서 당신이 더 </a:t>
            </a:r>
            <a:r>
              <a:rPr lang="ko-KR" altLang="en-US" sz="2000" b="1" dirty="0">
                <a:solidFill>
                  <a:srgbClr val="000000"/>
                </a:solidFill>
                <a:effectLst>
                  <a:outerShdw blurRad="38100" dist="38100" dir="2700000" algn="tl">
                    <a:srgbClr val="C0C0C0"/>
                  </a:outerShdw>
                </a:effectLst>
                <a:latin typeface="HY견고딕" pitchFamily="18" charset="-127"/>
                <a:ea typeface="HY견고딕" pitchFamily="18" charset="-127"/>
              </a:rPr>
              <a:t>깊은 </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영성을 </a:t>
            </a:r>
            <a:r>
              <a:rPr lang="ko-KR" altLang="en-US" sz="2000" b="1" dirty="0">
                <a:solidFill>
                  <a:srgbClr val="000000"/>
                </a:solidFill>
                <a:effectLst>
                  <a:outerShdw blurRad="38100" dist="38100" dir="2700000" algn="tl">
                    <a:srgbClr val="C0C0C0"/>
                  </a:outerShdw>
                </a:effectLst>
                <a:latin typeface="HY견고딕" pitchFamily="18" charset="-127"/>
                <a:ea typeface="HY견고딕" pitchFamily="18" charset="-127"/>
              </a:rPr>
              <a:t>갖게 하기 위해 </a:t>
            </a:r>
            <a:r>
              <a:rPr lang="ko-KR" altLang="en-US" sz="2000" b="1" dirty="0">
                <a:solidFill>
                  <a:srgbClr val="FF0000"/>
                </a:solidFill>
                <a:effectLst>
                  <a:outerShdw blurRad="38100" dist="38100" dir="2700000" algn="tl">
                    <a:srgbClr val="C0C0C0"/>
                  </a:outerShdw>
                </a:effectLst>
                <a:latin typeface="HY견고딕" pitchFamily="18" charset="-127"/>
                <a:ea typeface="HY견고딕" pitchFamily="18" charset="-127"/>
              </a:rPr>
              <a:t>필요한 영적 훈련은 </a:t>
            </a:r>
            <a:r>
              <a:rPr lang="ko-KR" altLang="en-US" sz="2000" b="1" dirty="0">
                <a:solidFill>
                  <a:srgbClr val="000000"/>
                </a:solidFill>
                <a:effectLst>
                  <a:outerShdw blurRad="38100" dist="38100" dir="2700000" algn="tl">
                    <a:srgbClr val="C0C0C0"/>
                  </a:outerShdw>
                </a:effectLst>
                <a:latin typeface="HY견고딕" pitchFamily="18" charset="-127"/>
                <a:ea typeface="HY견고딕" pitchFamily="18" charset="-127"/>
              </a:rPr>
              <a:t>무엇이라고 생각합니까</a:t>
            </a:r>
            <a:r>
              <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 </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1-2</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가지를 말하고</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 </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그 훈련의 장점과 개발 점을 말해 보십시오</a:t>
            </a:r>
            <a:r>
              <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.(15</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분간</a:t>
            </a:r>
            <a:r>
              <a:rPr lang="en-US" altLang="ko-KR" sz="2000" b="1" dirty="0">
                <a:solidFill>
                  <a:srgbClr val="000000"/>
                </a:solidFill>
                <a:effectLst>
                  <a:outerShdw blurRad="38100" dist="38100" dir="2700000" algn="tl">
                    <a:srgbClr val="C0C0C0"/>
                  </a:outerShdw>
                </a:effectLst>
                <a:latin typeface="HY견고딕" pitchFamily="18" charset="-127"/>
                <a:ea typeface="HY견고딕" pitchFamily="18" charset="-127"/>
              </a:rPr>
              <a:t>)</a:t>
            </a:r>
            <a:endParaRPr lang="en-US" altLang="ko-KR" sz="2400" b="1" dirty="0">
              <a:solidFill>
                <a:srgbClr val="000000"/>
              </a:solidFill>
              <a:effectLst>
                <a:outerShdw blurRad="38100" dist="38100" dir="2700000" algn="tl">
                  <a:srgbClr val="C0C0C0"/>
                </a:outerShdw>
              </a:effectLst>
              <a:latin typeface="HY견고딕" pitchFamily="18" charset="-127"/>
              <a:ea typeface="HY견고딕" pitchFamily="18" charset="-127"/>
            </a:endParaRPr>
          </a:p>
          <a:p>
            <a:pPr>
              <a:defRPr/>
            </a:pPr>
            <a:endParaRPr lang="en-US" altLang="ko-KR" sz="2400" b="1" dirty="0">
              <a:solidFill>
                <a:srgbClr val="000000"/>
              </a:solidFill>
              <a:effectLst>
                <a:outerShdw blurRad="38100" dist="38100" dir="2700000" algn="tl">
                  <a:srgbClr val="C0C0C0"/>
                </a:outerShdw>
              </a:effectLst>
              <a:latin typeface="HY견고딕" pitchFamily="18" charset="-127"/>
              <a:ea typeface="HY견고딕" pitchFamily="18" charset="-127"/>
            </a:endParaRPr>
          </a:p>
          <a:p>
            <a:pPr>
              <a:defRPr/>
            </a:pPr>
            <a:r>
              <a:rPr lang="en-US" altLang="ko-KR" sz="2400" b="1" dirty="0">
                <a:solidFill>
                  <a:srgbClr val="000000"/>
                </a:solidFill>
                <a:effectLst>
                  <a:outerShdw blurRad="38100" dist="38100" dir="2700000" algn="tl">
                    <a:srgbClr val="C0C0C0"/>
                  </a:outerShdw>
                </a:effectLst>
                <a:latin typeface="HY견고딕" pitchFamily="18" charset="-127"/>
                <a:ea typeface="HY견고딕" pitchFamily="18" charset="-127"/>
              </a:rPr>
              <a:t>  </a:t>
            </a:r>
            <a:r>
              <a:rPr lang="en-US" altLang="ko-KR"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	</a:t>
            </a:r>
            <a:r>
              <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1)</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더 깊은 </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영성을 갖기 위한 영적 훈련</a:t>
            </a:r>
            <a:r>
              <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 </a:t>
            </a:r>
            <a:endPar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endParaRPr>
          </a:p>
          <a:p>
            <a:pPr>
              <a:defRPr/>
            </a:pPr>
            <a:endPar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endParaRPr>
          </a:p>
          <a:p>
            <a:pPr>
              <a:defRPr/>
            </a:pP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  	2) </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영성 훈련의 장점과 개발 점</a:t>
            </a:r>
            <a:endPar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endParaRPr>
          </a:p>
          <a:p>
            <a:pPr>
              <a:defRPr/>
            </a:pP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 </a:t>
            </a:r>
            <a:endParaRPr lang="en-US" altLang="ko-KR" sz="2400" b="1" dirty="0">
              <a:solidFill>
                <a:srgbClr val="000000"/>
              </a:solidFill>
              <a:effectLst>
                <a:outerShdw blurRad="38100" dist="38100" dir="2700000" algn="tl">
                  <a:srgbClr val="C0C0C0"/>
                </a:outerShdw>
              </a:effectLst>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1" name="Text Box 6"/>
          <p:cNvSpPr txBox="1">
            <a:spLocks noChangeArrowheads="1"/>
          </p:cNvSpPr>
          <p:nvPr/>
        </p:nvSpPr>
        <p:spPr bwMode="auto">
          <a:xfrm>
            <a:off x="430212" y="1124744"/>
            <a:ext cx="8318251" cy="5404043"/>
          </a:xfrm>
          <a:prstGeom prst="rect">
            <a:avLst/>
          </a:prstGeom>
          <a:solidFill>
            <a:srgbClr val="FFFF00"/>
          </a:solidFill>
          <a:ln w="28575" algn="ctr">
            <a:noFill/>
            <a:miter lim="800000"/>
            <a:headEnd/>
            <a:tailEnd/>
          </a:ln>
          <a:effectLst/>
        </p:spPr>
        <p:txBody>
          <a:bodyPr wrap="square">
            <a:spAutoFit/>
          </a:bodyPr>
          <a:lstStyle/>
          <a:p>
            <a:pPr>
              <a:defRPr/>
            </a:pPr>
            <a:r>
              <a:rPr lang="en-US" altLang="ko-KR"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1. </a:t>
            </a:r>
            <a:r>
              <a:rPr lang="ko-KR" altLang="en-US"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하나님이 당신에게 이달에 주신 말씀 중 가장 최근에 힘이 되었던 성경구절을 쓰고 그 이유를 적어 보시오</a:t>
            </a:r>
            <a:r>
              <a:rPr lang="en-US" altLang="ko-KR"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 (10</a:t>
            </a:r>
            <a:r>
              <a:rPr lang="ko-KR" altLang="en-US"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분간</a:t>
            </a:r>
            <a:r>
              <a:rPr lang="en-US" altLang="ko-KR"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a:t>
            </a:r>
          </a:p>
          <a:p>
            <a:pPr>
              <a:defRPr/>
            </a:pPr>
            <a:endParaRPr lang="en-US" altLang="ko-KR" sz="2400" b="1" dirty="0" smtClean="0">
              <a:solidFill>
                <a:srgbClr val="000000"/>
              </a:solidFill>
              <a:effectLst>
                <a:outerShdw blurRad="38100" dist="38100" dir="2700000" algn="tl">
                  <a:srgbClr val="C0C0C0"/>
                </a:outerShdw>
              </a:effectLst>
              <a:latin typeface="HY견고딕" pitchFamily="18" charset="-127"/>
              <a:ea typeface="HY견고딕" pitchFamily="18" charset="-127"/>
            </a:endParaRPr>
          </a:p>
          <a:p>
            <a:pPr>
              <a:defRPr/>
            </a:pPr>
            <a:r>
              <a:rPr lang="en-US" altLang="ko-KR"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2.</a:t>
            </a:r>
            <a:r>
              <a:rPr lang="ko-KR" altLang="en-US"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 </a:t>
            </a:r>
            <a:r>
              <a:rPr lang="ko-KR" altLang="en-US" sz="2400" dirty="0" err="1" smtClean="0">
                <a:solidFill>
                  <a:srgbClr val="000000"/>
                </a:solidFill>
                <a:effectLst>
                  <a:outerShdw blurRad="38100" dist="38100" dir="2700000" algn="tl">
                    <a:srgbClr val="C0C0C0"/>
                  </a:outerShdw>
                </a:effectLst>
                <a:latin typeface="HY견고딕" pitchFamily="18" charset="-127"/>
                <a:ea typeface="HY견고딕" pitchFamily="18" charset="-127"/>
              </a:rPr>
              <a:t>리차드</a:t>
            </a:r>
            <a:r>
              <a:rPr lang="ko-KR" altLang="en-US" sz="2400" dirty="0" smtClean="0">
                <a:solidFill>
                  <a:srgbClr val="000000"/>
                </a:solidFill>
                <a:effectLst>
                  <a:outerShdw blurRad="38100" dist="38100" dir="2700000" algn="tl">
                    <a:srgbClr val="C0C0C0"/>
                  </a:outerShdw>
                </a:effectLst>
                <a:latin typeface="HY견고딕" pitchFamily="18" charset="-127"/>
                <a:ea typeface="HY견고딕" pitchFamily="18" charset="-127"/>
              </a:rPr>
              <a:t> 포스트의  </a:t>
            </a:r>
            <a:r>
              <a:rPr lang="en-US" altLang="ko-KR" sz="24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400" dirty="0" smtClean="0">
                <a:solidFill>
                  <a:srgbClr val="000000"/>
                </a:solidFill>
                <a:effectLst>
                  <a:outerShdw blurRad="38100" dist="38100" dir="2700000" algn="tl">
                    <a:srgbClr val="C0C0C0"/>
                  </a:outerShdw>
                </a:effectLst>
                <a:latin typeface="HY견고딕" pitchFamily="18" charset="-127"/>
                <a:ea typeface="HY견고딕" pitchFamily="18" charset="-127"/>
              </a:rPr>
              <a:t>영성 훈련과 성장</a:t>
            </a:r>
            <a:r>
              <a:rPr lang="en-US" altLang="ko-KR" sz="24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400" dirty="0" smtClean="0">
                <a:solidFill>
                  <a:srgbClr val="000000"/>
                </a:solidFill>
                <a:effectLst>
                  <a:outerShdw blurRad="38100" dist="38100" dir="2700000" algn="tl">
                    <a:srgbClr val="C0C0C0"/>
                  </a:outerShdw>
                </a:effectLst>
                <a:latin typeface="HY견고딕" pitchFamily="18" charset="-127"/>
                <a:ea typeface="HY견고딕" pitchFamily="18" charset="-127"/>
              </a:rPr>
              <a:t>을 읽으십시오</a:t>
            </a:r>
            <a:r>
              <a:rPr lang="en-US" altLang="ko-KR" sz="2400" dirty="0" smtClean="0">
                <a:solidFill>
                  <a:srgbClr val="000000"/>
                </a:solidFill>
                <a:effectLst>
                  <a:outerShdw blurRad="38100" dist="38100" dir="2700000" algn="tl">
                    <a:srgbClr val="C0C0C0"/>
                  </a:outerShdw>
                </a:effectLst>
                <a:latin typeface="HY견고딕" pitchFamily="18" charset="-127"/>
                <a:ea typeface="HY견고딕" pitchFamily="18" charset="-127"/>
              </a:rPr>
              <a:t>. </a:t>
            </a:r>
          </a:p>
          <a:p>
            <a:pPr>
              <a:defRPr/>
            </a:pP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1)</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기독교의 </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영성</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을 </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당신 </a:t>
            </a:r>
            <a:r>
              <a:rPr lang="ko-KR" altLang="en-US" sz="2000" b="1" u="sng" dirty="0" smtClean="0">
                <a:solidFill>
                  <a:srgbClr val="0033CC"/>
                </a:solidFill>
                <a:effectLst>
                  <a:outerShdw blurRad="38100" dist="38100" dir="2700000" algn="tl">
                    <a:srgbClr val="C0C0C0"/>
                  </a:outerShdw>
                </a:effectLst>
                <a:latin typeface="HY견고딕" pitchFamily="18" charset="-127"/>
                <a:ea typeface="HY견고딕" pitchFamily="18" charset="-127"/>
              </a:rPr>
              <a:t>자신의 말</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로 </a:t>
            </a:r>
            <a:r>
              <a:rPr lang="ko-KR" altLang="en-US" sz="2000" b="1" dirty="0" smtClean="0">
                <a:solidFill>
                  <a:srgbClr val="FF0000"/>
                </a:solidFill>
                <a:effectLst>
                  <a:outerShdw blurRad="38100" dist="38100" dir="2700000" algn="tl">
                    <a:srgbClr val="C0C0C0"/>
                  </a:outerShdw>
                </a:effectLst>
                <a:latin typeface="HY견고딕" pitchFamily="18" charset="-127"/>
                <a:ea typeface="HY견고딕" pitchFamily="18" charset="-127"/>
              </a:rPr>
              <a:t>정의</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해 보십시오</a:t>
            </a:r>
            <a:r>
              <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.(10</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분간</a:t>
            </a:r>
            <a:r>
              <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a:t>
            </a:r>
          </a:p>
          <a:p>
            <a:pPr>
              <a:lnSpc>
                <a:spcPts val="2500"/>
              </a:lnSpc>
            </a:pPr>
            <a:r>
              <a:rPr lang="en-US" altLang="ko-KR" sz="2400" dirty="0" smtClean="0"/>
              <a:t>	</a:t>
            </a:r>
          </a:p>
          <a:p>
            <a:pPr>
              <a:lnSpc>
                <a:spcPts val="2500"/>
              </a:lnSpc>
            </a:pPr>
            <a:r>
              <a:rPr lang="en-US" altLang="ko-KR" sz="2400" dirty="0" smtClean="0">
                <a:latin typeface="HY강M" pitchFamily="18" charset="-127"/>
                <a:ea typeface="HY강M" pitchFamily="18" charset="-127"/>
              </a:rPr>
              <a:t>	</a:t>
            </a:r>
            <a:r>
              <a:rPr lang="en-US" altLang="ko-KR" sz="2000" dirty="0" smtClean="0">
                <a:latin typeface="HY강M" pitchFamily="18" charset="-127"/>
                <a:ea typeface="HY강M" pitchFamily="18" charset="-127"/>
              </a:rPr>
              <a:t>(1) </a:t>
            </a:r>
            <a:r>
              <a:rPr lang="ko-KR" altLang="en-US" sz="2000" dirty="0" smtClean="0">
                <a:latin typeface="HY강M" pitchFamily="18" charset="-127"/>
                <a:ea typeface="HY강M" pitchFamily="18" charset="-127"/>
              </a:rPr>
              <a:t>성령님으로 </a:t>
            </a:r>
            <a:r>
              <a:rPr lang="ko-KR" altLang="en-US" sz="2000" dirty="0" err="1" smtClean="0">
                <a:latin typeface="HY강M" pitchFamily="18" charset="-127"/>
                <a:ea typeface="HY강M" pitchFamily="18" charset="-127"/>
              </a:rPr>
              <a:t>부터</a:t>
            </a:r>
            <a:r>
              <a:rPr lang="ko-KR" altLang="en-US" sz="2000" dirty="0" smtClean="0">
                <a:latin typeface="HY강M" pitchFamily="18" charset="-127"/>
                <a:ea typeface="HY강M" pitchFamily="18" charset="-127"/>
              </a:rPr>
              <a:t> 만들어진 성품</a:t>
            </a:r>
          </a:p>
          <a:p>
            <a:pPr>
              <a:lnSpc>
                <a:spcPts val="2500"/>
              </a:lnSpc>
            </a:pPr>
            <a:r>
              <a:rPr lang="ko-KR" altLang="en-US" sz="2000" dirty="0" smtClean="0">
                <a:latin typeface="HY강M" pitchFamily="18" charset="-127"/>
                <a:ea typeface="HY강M" pitchFamily="18" charset="-127"/>
              </a:rPr>
              <a:t>  </a:t>
            </a:r>
            <a:r>
              <a:rPr lang="en-US" altLang="ko-KR" sz="2000" dirty="0" smtClean="0">
                <a:latin typeface="HY강M" pitchFamily="18" charset="-127"/>
                <a:ea typeface="HY강M" pitchFamily="18" charset="-127"/>
              </a:rPr>
              <a:t>	(2) </a:t>
            </a:r>
            <a:r>
              <a:rPr lang="ko-KR" altLang="en-US" sz="2000" dirty="0" smtClean="0">
                <a:latin typeface="HY강M" pitchFamily="18" charset="-127"/>
                <a:ea typeface="HY강M" pitchFamily="18" charset="-127"/>
              </a:rPr>
              <a:t>하나님을 닮아가는 과정</a:t>
            </a:r>
          </a:p>
          <a:p>
            <a:pPr>
              <a:lnSpc>
                <a:spcPts val="2500"/>
              </a:lnSpc>
            </a:pPr>
            <a:r>
              <a:rPr lang="ko-KR" altLang="en-US" sz="2000" dirty="0" smtClean="0">
                <a:latin typeface="HY강M" pitchFamily="18" charset="-127"/>
                <a:ea typeface="HY강M" pitchFamily="18" charset="-127"/>
              </a:rPr>
              <a:t>  </a:t>
            </a:r>
            <a:r>
              <a:rPr lang="en-US" altLang="ko-KR" sz="2000" dirty="0" smtClean="0">
                <a:latin typeface="HY강M" pitchFamily="18" charset="-127"/>
                <a:ea typeface="HY강M" pitchFamily="18" charset="-127"/>
              </a:rPr>
              <a:t>	(3) </a:t>
            </a:r>
            <a:r>
              <a:rPr lang="ko-KR" altLang="en-US" sz="2000" dirty="0" smtClean="0">
                <a:latin typeface="HY강M" pitchFamily="18" charset="-127"/>
                <a:ea typeface="HY강M" pitchFamily="18" charset="-127"/>
              </a:rPr>
              <a:t>하나님과의 관계 회복과 연속적 깊은 친밀함</a:t>
            </a:r>
          </a:p>
          <a:p>
            <a:pPr>
              <a:lnSpc>
                <a:spcPts val="2500"/>
              </a:lnSpc>
            </a:pPr>
            <a:r>
              <a:rPr lang="ko-KR" altLang="en-US" sz="2000" dirty="0" smtClean="0">
                <a:latin typeface="HY강M" pitchFamily="18" charset="-127"/>
                <a:ea typeface="HY강M" pitchFamily="18" charset="-127"/>
              </a:rPr>
              <a:t>  </a:t>
            </a:r>
            <a:r>
              <a:rPr lang="en-US" altLang="ko-KR" sz="2000" dirty="0" smtClean="0">
                <a:latin typeface="HY강M" pitchFamily="18" charset="-127"/>
                <a:ea typeface="HY강M" pitchFamily="18" charset="-127"/>
              </a:rPr>
              <a:t>	(4) </a:t>
            </a:r>
            <a:r>
              <a:rPr lang="ko-KR" altLang="en-US" sz="2000" dirty="0" smtClean="0">
                <a:latin typeface="HY강M" pitchFamily="18" charset="-127"/>
                <a:ea typeface="HY강M" pitchFamily="18" charset="-127"/>
              </a:rPr>
              <a:t>신자들 속에 심어져 있는“하나님의 성품</a:t>
            </a:r>
            <a:r>
              <a:rPr lang="en-US" altLang="ko-KR" sz="2000" dirty="0" smtClean="0">
                <a:latin typeface="HY강M" pitchFamily="18" charset="-127"/>
                <a:ea typeface="HY강M" pitchFamily="18" charset="-127"/>
              </a:rPr>
              <a:t>.</a:t>
            </a:r>
            <a:endParaRPr lang="ko-KR" altLang="en-US" sz="2000" dirty="0" smtClean="0">
              <a:latin typeface="HY강M" pitchFamily="18" charset="-127"/>
              <a:ea typeface="HY강M" pitchFamily="18" charset="-127"/>
            </a:endParaRPr>
          </a:p>
          <a:p>
            <a:pPr>
              <a:lnSpc>
                <a:spcPts val="2500"/>
              </a:lnSpc>
            </a:pPr>
            <a:r>
              <a:rPr lang="ko-KR" altLang="en-US" sz="2000" dirty="0" smtClean="0">
                <a:latin typeface="HY강M" pitchFamily="18" charset="-127"/>
                <a:ea typeface="HY강M" pitchFamily="18" charset="-127"/>
              </a:rPr>
              <a:t>  </a:t>
            </a:r>
            <a:r>
              <a:rPr lang="en-US" altLang="ko-KR" sz="2000" dirty="0" smtClean="0">
                <a:latin typeface="HY강M" pitchFamily="18" charset="-127"/>
                <a:ea typeface="HY강M" pitchFamily="18" charset="-127"/>
              </a:rPr>
              <a:t>	(5) </a:t>
            </a:r>
            <a:r>
              <a:rPr lang="ko-KR" altLang="en-US" sz="2000" dirty="0" smtClean="0">
                <a:latin typeface="HY강M" pitchFamily="18" charset="-127"/>
                <a:ea typeface="HY강M" pitchFamily="18" charset="-127"/>
              </a:rPr>
              <a:t>성령의 열매</a:t>
            </a:r>
            <a:r>
              <a:rPr lang="en-US" altLang="ko-KR" sz="2000" dirty="0" smtClean="0">
                <a:latin typeface="HY강M" pitchFamily="18" charset="-127"/>
                <a:ea typeface="HY강M" pitchFamily="18" charset="-127"/>
              </a:rPr>
              <a:t>(</a:t>
            </a:r>
            <a:r>
              <a:rPr lang="ko-KR" altLang="en-US" sz="2000" dirty="0" smtClean="0">
                <a:latin typeface="HY강M" pitchFamily="18" charset="-127"/>
                <a:ea typeface="HY강M" pitchFamily="18" charset="-127"/>
              </a:rPr>
              <a:t>은사</a:t>
            </a:r>
            <a:r>
              <a:rPr lang="en-US" altLang="ko-KR" sz="2000" dirty="0" smtClean="0">
                <a:latin typeface="HY강M" pitchFamily="18" charset="-127"/>
                <a:ea typeface="HY강M" pitchFamily="18" charset="-127"/>
              </a:rPr>
              <a:t>)</a:t>
            </a:r>
            <a:r>
              <a:rPr lang="ko-KR" altLang="en-US" sz="2000" dirty="0" smtClean="0">
                <a:latin typeface="HY강M" pitchFamily="18" charset="-127"/>
                <a:ea typeface="HY강M" pitchFamily="18" charset="-127"/>
              </a:rPr>
              <a:t>가 나타나는 것 </a:t>
            </a:r>
          </a:p>
          <a:p>
            <a:pPr>
              <a:lnSpc>
                <a:spcPts val="2500"/>
              </a:lnSpc>
            </a:pPr>
            <a:r>
              <a:rPr lang="ko-KR" altLang="en-US" sz="2000" dirty="0" smtClean="0">
                <a:latin typeface="HY강M" pitchFamily="18" charset="-127"/>
                <a:ea typeface="HY강M" pitchFamily="18" charset="-127"/>
              </a:rPr>
              <a:t>  </a:t>
            </a:r>
            <a:r>
              <a:rPr lang="en-US" altLang="ko-KR" sz="2000" dirty="0" smtClean="0">
                <a:latin typeface="HY강M" pitchFamily="18" charset="-127"/>
                <a:ea typeface="HY강M" pitchFamily="18" charset="-127"/>
              </a:rPr>
              <a:t>	(6) </a:t>
            </a:r>
            <a:r>
              <a:rPr lang="ko-KR" altLang="en-US" sz="2000" dirty="0" smtClean="0">
                <a:latin typeface="HY강M" pitchFamily="18" charset="-127"/>
                <a:ea typeface="HY강M" pitchFamily="18" charset="-127"/>
              </a:rPr>
              <a:t>하나님과 한 몸</a:t>
            </a:r>
            <a:r>
              <a:rPr lang="en-US" altLang="ko-KR" sz="2000" dirty="0" smtClean="0">
                <a:latin typeface="HY강M" pitchFamily="18" charset="-127"/>
                <a:ea typeface="HY강M" pitchFamily="18" charset="-127"/>
              </a:rPr>
              <a:t>(</a:t>
            </a:r>
            <a:r>
              <a:rPr lang="ko-KR" altLang="en-US" sz="2000" dirty="0" smtClean="0">
                <a:latin typeface="HY강M" pitchFamily="18" charset="-127"/>
                <a:ea typeface="HY강M" pitchFamily="18" charset="-127"/>
              </a:rPr>
              <a:t>그 분의 속성</a:t>
            </a:r>
            <a:r>
              <a:rPr lang="en-US" altLang="ko-KR" sz="2000" dirty="0" smtClean="0">
                <a:latin typeface="HY강M" pitchFamily="18" charset="-127"/>
                <a:ea typeface="HY강M" pitchFamily="18" charset="-127"/>
              </a:rPr>
              <a:t>)</a:t>
            </a:r>
            <a:r>
              <a:rPr lang="ko-KR" altLang="en-US" sz="2000" dirty="0" smtClean="0">
                <a:latin typeface="HY강M" pitchFamily="18" charset="-127"/>
                <a:ea typeface="HY강M" pitchFamily="18" charset="-127"/>
              </a:rPr>
              <a:t>이 되기 위한 강한 추구</a:t>
            </a:r>
          </a:p>
          <a:p>
            <a:pPr>
              <a:lnSpc>
                <a:spcPts val="2500"/>
              </a:lnSpc>
            </a:pPr>
            <a:r>
              <a:rPr lang="ko-KR" altLang="en-US" sz="2000" dirty="0" smtClean="0">
                <a:latin typeface="HY강M" pitchFamily="18" charset="-127"/>
                <a:ea typeface="HY강M" pitchFamily="18" charset="-127"/>
              </a:rPr>
              <a:t>  </a:t>
            </a:r>
            <a:r>
              <a:rPr lang="en-US" altLang="ko-KR" sz="2000" dirty="0" smtClean="0">
                <a:latin typeface="HY강M" pitchFamily="18" charset="-127"/>
                <a:ea typeface="HY강M" pitchFamily="18" charset="-127"/>
              </a:rPr>
              <a:t>	(7) </a:t>
            </a:r>
            <a:r>
              <a:rPr lang="ko-KR" altLang="en-US" sz="2000" dirty="0" smtClean="0">
                <a:latin typeface="HY강M" pitchFamily="18" charset="-127"/>
                <a:ea typeface="HY강M" pitchFamily="18" charset="-127"/>
              </a:rPr>
              <a:t>하나님과의 깊은 관계 속에서 주어지는 영적 힘 </a:t>
            </a:r>
            <a:r>
              <a:rPr lang="en-US" altLang="ko-KR" sz="2000" dirty="0" smtClean="0">
                <a:latin typeface="HY강M" pitchFamily="18" charset="-127"/>
                <a:ea typeface="HY강M" pitchFamily="18" charset="-127"/>
              </a:rPr>
              <a:t>/</a:t>
            </a:r>
            <a:r>
              <a:rPr lang="ko-KR" altLang="en-US" sz="2000" dirty="0" smtClean="0">
                <a:latin typeface="HY강M" pitchFamily="18" charset="-127"/>
                <a:ea typeface="HY강M" pitchFamily="18" charset="-127"/>
              </a:rPr>
              <a:t>에너지</a:t>
            </a:r>
            <a:endParaRPr lang="en-US" altLang="ko-KR" sz="2000" dirty="0" smtClean="0">
              <a:latin typeface="HY강M" pitchFamily="18" charset="-127"/>
              <a:ea typeface="HY강M" pitchFamily="18" charset="-127"/>
            </a:endParaRPr>
          </a:p>
          <a:p>
            <a:pPr>
              <a:lnSpc>
                <a:spcPts val="2500"/>
              </a:lnSpc>
            </a:pPr>
            <a:r>
              <a:rPr lang="en-US" altLang="ko-KR" sz="2000" dirty="0" smtClean="0">
                <a:latin typeface="HY강M" pitchFamily="18" charset="-127"/>
                <a:ea typeface="HY강M" pitchFamily="18" charset="-127"/>
              </a:rPr>
              <a:t>	(2011. 5, </a:t>
            </a:r>
            <a:r>
              <a:rPr lang="ko-KR" altLang="en-US" sz="2000" dirty="0" smtClean="0">
                <a:latin typeface="HY강M" pitchFamily="18" charset="-127"/>
                <a:ea typeface="HY강M" pitchFamily="18" charset="-127"/>
              </a:rPr>
              <a:t>부산</a:t>
            </a:r>
            <a:r>
              <a:rPr lang="en-US" altLang="ko-KR" sz="2000" dirty="0" smtClean="0">
                <a:latin typeface="HY강M" pitchFamily="18" charset="-127"/>
                <a:ea typeface="HY강M" pitchFamily="18" charset="-127"/>
              </a:rPr>
              <a:t>/</a:t>
            </a:r>
            <a:r>
              <a:rPr lang="ko-KR" altLang="en-US" sz="2000" dirty="0" err="1" smtClean="0">
                <a:latin typeface="HY강M" pitchFamily="18" charset="-127"/>
                <a:ea typeface="HY강M" pitchFamily="18" charset="-127"/>
              </a:rPr>
              <a:t>경주팀</a:t>
            </a:r>
            <a:r>
              <a:rPr lang="en-US" altLang="ko-KR" sz="2000" dirty="0" smtClean="0">
                <a:latin typeface="HY강M" pitchFamily="18" charset="-127"/>
                <a:ea typeface="HY강M" pitchFamily="18" charset="-127"/>
              </a:rPr>
              <a:t>)</a:t>
            </a:r>
          </a:p>
          <a:p>
            <a:pPr>
              <a:lnSpc>
                <a:spcPts val="2500"/>
              </a:lnSpc>
            </a:pPr>
            <a:r>
              <a:rPr lang="en-US" altLang="ko-KR" sz="2000" dirty="0" smtClean="0">
                <a:latin typeface="HY강M" pitchFamily="18" charset="-127"/>
                <a:ea typeface="HY강M" pitchFamily="18" charset="-127"/>
              </a:rPr>
              <a:t>         	(8) </a:t>
            </a:r>
            <a:r>
              <a:rPr lang="ko-KR" altLang="en-US" sz="2000" dirty="0" smtClean="0">
                <a:latin typeface="HY강M" pitchFamily="18" charset="-127"/>
                <a:ea typeface="HY강M" pitchFamily="18" charset="-127"/>
              </a:rPr>
              <a:t>하나님의 형상을 회복한 분량만큼 나타난 </a:t>
            </a:r>
            <a:r>
              <a:rPr lang="ko-KR" altLang="en-US" sz="2000" dirty="0" err="1" smtClean="0">
                <a:latin typeface="HY강M" pitchFamily="18" charset="-127"/>
                <a:ea typeface="HY강M" pitchFamily="18" charset="-127"/>
              </a:rPr>
              <a:t>신적권위</a:t>
            </a:r>
            <a:r>
              <a:rPr lang="ko-KR" altLang="en-US" sz="2000" dirty="0" smtClean="0">
                <a:latin typeface="HY강M" pitchFamily="18" charset="-127"/>
                <a:ea typeface="HY강M" pitchFamily="18" charset="-127"/>
              </a:rPr>
              <a:t> </a:t>
            </a:r>
            <a:endParaRPr lang="en-US" altLang="ko-KR" sz="2000" dirty="0" smtClean="0">
              <a:latin typeface="HY강M" pitchFamily="18" charset="-127"/>
              <a:ea typeface="HY강M" pitchFamily="18" charset="-127"/>
            </a:endParaRPr>
          </a:p>
          <a:p>
            <a:pPr>
              <a:lnSpc>
                <a:spcPts val="2500"/>
              </a:lnSpc>
            </a:pPr>
            <a:r>
              <a:rPr lang="en-US" altLang="ko-KR" sz="2000" dirty="0" smtClean="0">
                <a:latin typeface="HY강M" pitchFamily="18" charset="-127"/>
                <a:ea typeface="HY강M" pitchFamily="18" charset="-127"/>
              </a:rPr>
              <a:t>        </a:t>
            </a:r>
            <a:r>
              <a:rPr lang="ko-KR" altLang="en-US" sz="2000" dirty="0" smtClean="0">
                <a:latin typeface="HY강M" pitchFamily="18" charset="-127"/>
                <a:ea typeface="HY강M" pitchFamily="18" charset="-127"/>
              </a:rPr>
              <a:t> </a:t>
            </a:r>
            <a:r>
              <a:rPr lang="en-US" altLang="ko-KR" sz="2000" dirty="0" smtClean="0">
                <a:latin typeface="HY강M" pitchFamily="18" charset="-127"/>
                <a:ea typeface="HY강M" pitchFamily="18" charset="-127"/>
              </a:rPr>
              <a:t>	     (2012.5 </a:t>
            </a:r>
            <a:r>
              <a:rPr lang="ko-KR" altLang="en-US" sz="2000" dirty="0" err="1" smtClean="0">
                <a:latin typeface="HY강M" pitchFamily="18" charset="-127"/>
                <a:ea typeface="HY강M" pitchFamily="18" charset="-127"/>
              </a:rPr>
              <a:t>토론토팀</a:t>
            </a:r>
            <a:r>
              <a:rPr lang="en-US" altLang="ko-KR" sz="2000" dirty="0" smtClean="0">
                <a:latin typeface="HY강M" pitchFamily="18" charset="-127"/>
                <a:ea typeface="HY강M" pitchFamily="18" charset="-127"/>
              </a:rPr>
              <a:t>)</a:t>
            </a:r>
            <a:endParaRPr lang="ko-KR" altLang="en-US" sz="2000" dirty="0" smtClean="0">
              <a:latin typeface="HY강M" pitchFamily="18" charset="-127"/>
              <a:ea typeface="HY강M" pitchFamily="18" charset="-127"/>
            </a:endParaRPr>
          </a:p>
        </p:txBody>
      </p:sp>
      <p:sp>
        <p:nvSpPr>
          <p:cNvPr id="10"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extLst>
      <p:ext uri="{BB962C8B-B14F-4D97-AF65-F5344CB8AC3E}">
        <p14:creationId xmlns:p14="http://schemas.microsoft.com/office/powerpoint/2010/main" val="3518308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1">
                                            <p:txEl>
                                              <p:pRg st="5" end="5"/>
                                            </p:txEl>
                                          </p:spTgt>
                                        </p:tgtEl>
                                        <p:attrNameLst>
                                          <p:attrName>style.visibility</p:attrName>
                                        </p:attrNameLst>
                                      </p:cBhvr>
                                      <p:to>
                                        <p:strVal val="visible"/>
                                      </p:to>
                                    </p:set>
                                    <p:animEffect transition="in" filter="diamond(in)">
                                      <p:cBhvr>
                                        <p:cTn id="7" dur="2000"/>
                                        <p:tgtEl>
                                          <p:spTgt spid="11">
                                            <p:txEl>
                                              <p:pRg st="5" end="5"/>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11">
                                            <p:txEl>
                                              <p:pRg st="6" end="6"/>
                                            </p:txEl>
                                          </p:spTgt>
                                        </p:tgtEl>
                                        <p:attrNameLst>
                                          <p:attrName>style.visibility</p:attrName>
                                        </p:attrNameLst>
                                      </p:cBhvr>
                                      <p:to>
                                        <p:strVal val="visible"/>
                                      </p:to>
                                    </p:set>
                                    <p:animEffect transition="in" filter="diamond(in)">
                                      <p:cBhvr>
                                        <p:cTn id="10" dur="2000"/>
                                        <p:tgtEl>
                                          <p:spTgt spid="11">
                                            <p:txEl>
                                              <p:pRg st="6" end="6"/>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11">
                                            <p:txEl>
                                              <p:pRg st="7" end="7"/>
                                            </p:txEl>
                                          </p:spTgt>
                                        </p:tgtEl>
                                        <p:attrNameLst>
                                          <p:attrName>style.visibility</p:attrName>
                                        </p:attrNameLst>
                                      </p:cBhvr>
                                      <p:to>
                                        <p:strVal val="visible"/>
                                      </p:to>
                                    </p:set>
                                    <p:animEffect transition="in" filter="diamond(in)">
                                      <p:cBhvr>
                                        <p:cTn id="13" dur="2000"/>
                                        <p:tgtEl>
                                          <p:spTgt spid="11">
                                            <p:txEl>
                                              <p:pRg st="7" end="7"/>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11">
                                            <p:txEl>
                                              <p:pRg st="8" end="8"/>
                                            </p:txEl>
                                          </p:spTgt>
                                        </p:tgtEl>
                                        <p:attrNameLst>
                                          <p:attrName>style.visibility</p:attrName>
                                        </p:attrNameLst>
                                      </p:cBhvr>
                                      <p:to>
                                        <p:strVal val="visible"/>
                                      </p:to>
                                    </p:set>
                                    <p:animEffect transition="in" filter="diamond(in)">
                                      <p:cBhvr>
                                        <p:cTn id="16" dur="2000"/>
                                        <p:tgtEl>
                                          <p:spTgt spid="11">
                                            <p:txEl>
                                              <p:pRg st="8" end="8"/>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11">
                                            <p:txEl>
                                              <p:pRg st="9" end="9"/>
                                            </p:txEl>
                                          </p:spTgt>
                                        </p:tgtEl>
                                        <p:attrNameLst>
                                          <p:attrName>style.visibility</p:attrName>
                                        </p:attrNameLst>
                                      </p:cBhvr>
                                      <p:to>
                                        <p:strVal val="visible"/>
                                      </p:to>
                                    </p:set>
                                    <p:animEffect transition="in" filter="diamond(in)">
                                      <p:cBhvr>
                                        <p:cTn id="19" dur="2000"/>
                                        <p:tgtEl>
                                          <p:spTgt spid="11">
                                            <p:txEl>
                                              <p:pRg st="9" end="9"/>
                                            </p:txEl>
                                          </p:spTgt>
                                        </p:tgtEl>
                                      </p:cBhvr>
                                    </p:animEffect>
                                  </p:childTnLst>
                                </p:cTn>
                              </p:par>
                              <p:par>
                                <p:cTn id="20" presetID="8" presetClass="entr" presetSubtype="16" fill="hold" nodeType="withEffect">
                                  <p:stCondLst>
                                    <p:cond delay="0"/>
                                  </p:stCondLst>
                                  <p:childTnLst>
                                    <p:set>
                                      <p:cBhvr>
                                        <p:cTn id="21" dur="1" fill="hold">
                                          <p:stCondLst>
                                            <p:cond delay="0"/>
                                          </p:stCondLst>
                                        </p:cTn>
                                        <p:tgtEl>
                                          <p:spTgt spid="11">
                                            <p:txEl>
                                              <p:pRg st="10" end="10"/>
                                            </p:txEl>
                                          </p:spTgt>
                                        </p:tgtEl>
                                        <p:attrNameLst>
                                          <p:attrName>style.visibility</p:attrName>
                                        </p:attrNameLst>
                                      </p:cBhvr>
                                      <p:to>
                                        <p:strVal val="visible"/>
                                      </p:to>
                                    </p:set>
                                    <p:animEffect transition="in" filter="diamond(in)">
                                      <p:cBhvr>
                                        <p:cTn id="22" dur="2000"/>
                                        <p:tgtEl>
                                          <p:spTgt spid="11">
                                            <p:txEl>
                                              <p:pRg st="10" end="10"/>
                                            </p:txEl>
                                          </p:spTgt>
                                        </p:tgtEl>
                                      </p:cBhvr>
                                    </p:animEffect>
                                  </p:childTnLst>
                                </p:cTn>
                              </p:par>
                              <p:par>
                                <p:cTn id="23" presetID="8" presetClass="entr" presetSubtype="16" fill="hold" nodeType="withEffect">
                                  <p:stCondLst>
                                    <p:cond delay="0"/>
                                  </p:stCondLst>
                                  <p:childTnLst>
                                    <p:set>
                                      <p:cBhvr>
                                        <p:cTn id="24" dur="1" fill="hold">
                                          <p:stCondLst>
                                            <p:cond delay="0"/>
                                          </p:stCondLst>
                                        </p:cTn>
                                        <p:tgtEl>
                                          <p:spTgt spid="11">
                                            <p:txEl>
                                              <p:pRg st="11" end="11"/>
                                            </p:txEl>
                                          </p:spTgt>
                                        </p:tgtEl>
                                        <p:attrNameLst>
                                          <p:attrName>style.visibility</p:attrName>
                                        </p:attrNameLst>
                                      </p:cBhvr>
                                      <p:to>
                                        <p:strVal val="visible"/>
                                      </p:to>
                                    </p:set>
                                    <p:animEffect transition="in" filter="diamond(in)">
                                      <p:cBhvr>
                                        <p:cTn id="25" dur="2000"/>
                                        <p:tgtEl>
                                          <p:spTgt spid="11">
                                            <p:txEl>
                                              <p:pRg st="11" end="11"/>
                                            </p:txEl>
                                          </p:spTgt>
                                        </p:tgtEl>
                                      </p:cBhvr>
                                    </p:animEffect>
                                  </p:childTnLst>
                                </p:cTn>
                              </p:par>
                              <p:par>
                                <p:cTn id="26" presetID="8" presetClass="entr" presetSubtype="16" fill="hold" nodeType="withEffect">
                                  <p:stCondLst>
                                    <p:cond delay="0"/>
                                  </p:stCondLst>
                                  <p:childTnLst>
                                    <p:set>
                                      <p:cBhvr>
                                        <p:cTn id="27" dur="1" fill="hold">
                                          <p:stCondLst>
                                            <p:cond delay="0"/>
                                          </p:stCondLst>
                                        </p:cTn>
                                        <p:tgtEl>
                                          <p:spTgt spid="11">
                                            <p:txEl>
                                              <p:pRg st="12" end="12"/>
                                            </p:txEl>
                                          </p:spTgt>
                                        </p:tgtEl>
                                        <p:attrNameLst>
                                          <p:attrName>style.visibility</p:attrName>
                                        </p:attrNameLst>
                                      </p:cBhvr>
                                      <p:to>
                                        <p:strVal val="visible"/>
                                      </p:to>
                                    </p:set>
                                    <p:animEffect transition="in" filter="diamond(in)">
                                      <p:cBhvr>
                                        <p:cTn id="28" dur="2000"/>
                                        <p:tgtEl>
                                          <p:spTgt spid="11">
                                            <p:txEl>
                                              <p:pRg st="12" end="12"/>
                                            </p:txEl>
                                          </p:spTgt>
                                        </p:tgtEl>
                                      </p:cBhvr>
                                    </p:animEffect>
                                  </p:childTnLst>
                                </p:cTn>
                              </p:par>
                              <p:par>
                                <p:cTn id="29" presetID="8" presetClass="entr" presetSubtype="16" fill="hold" nodeType="withEffect">
                                  <p:stCondLst>
                                    <p:cond delay="0"/>
                                  </p:stCondLst>
                                  <p:childTnLst>
                                    <p:set>
                                      <p:cBhvr>
                                        <p:cTn id="30" dur="1" fill="hold">
                                          <p:stCondLst>
                                            <p:cond delay="0"/>
                                          </p:stCondLst>
                                        </p:cTn>
                                        <p:tgtEl>
                                          <p:spTgt spid="11">
                                            <p:txEl>
                                              <p:pRg st="13" end="13"/>
                                            </p:txEl>
                                          </p:spTgt>
                                        </p:tgtEl>
                                        <p:attrNameLst>
                                          <p:attrName>style.visibility</p:attrName>
                                        </p:attrNameLst>
                                      </p:cBhvr>
                                      <p:to>
                                        <p:strVal val="visible"/>
                                      </p:to>
                                    </p:set>
                                    <p:animEffect transition="in" filter="diamond(in)">
                                      <p:cBhvr>
                                        <p:cTn id="31" dur="2000"/>
                                        <p:tgtEl>
                                          <p:spTgt spid="11">
                                            <p:txEl>
                                              <p:pRg st="13" end="13"/>
                                            </p:txEl>
                                          </p:spTgt>
                                        </p:tgtEl>
                                      </p:cBhvr>
                                    </p:animEffect>
                                  </p:childTnLst>
                                </p:cTn>
                              </p:par>
                              <p:par>
                                <p:cTn id="32" presetID="8" presetClass="entr" presetSubtype="16" fill="hold" nodeType="withEffect">
                                  <p:stCondLst>
                                    <p:cond delay="0"/>
                                  </p:stCondLst>
                                  <p:childTnLst>
                                    <p:set>
                                      <p:cBhvr>
                                        <p:cTn id="33" dur="1" fill="hold">
                                          <p:stCondLst>
                                            <p:cond delay="0"/>
                                          </p:stCondLst>
                                        </p:cTn>
                                        <p:tgtEl>
                                          <p:spTgt spid="11">
                                            <p:txEl>
                                              <p:pRg st="14" end="14"/>
                                            </p:txEl>
                                          </p:spTgt>
                                        </p:tgtEl>
                                        <p:attrNameLst>
                                          <p:attrName>style.visibility</p:attrName>
                                        </p:attrNameLst>
                                      </p:cBhvr>
                                      <p:to>
                                        <p:strVal val="visible"/>
                                      </p:to>
                                    </p:set>
                                    <p:animEffect transition="in" filter="diamond(in)">
                                      <p:cBhvr>
                                        <p:cTn id="34" dur="2000"/>
                                        <p:tgtEl>
                                          <p:spTgt spid="11">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1" name="Text Box 6"/>
          <p:cNvSpPr txBox="1">
            <a:spLocks noChangeArrowheads="1"/>
          </p:cNvSpPr>
          <p:nvPr/>
        </p:nvSpPr>
        <p:spPr bwMode="auto">
          <a:xfrm rot="21300000">
            <a:off x="430212" y="2438384"/>
            <a:ext cx="8318251" cy="2323713"/>
          </a:xfrm>
          <a:prstGeom prst="rect">
            <a:avLst/>
          </a:prstGeom>
          <a:solidFill>
            <a:srgbClr val="FFFF00"/>
          </a:solidFill>
          <a:ln w="28575" algn="ctr">
            <a:noFill/>
            <a:miter lim="800000"/>
            <a:headEnd/>
            <a:tailEnd/>
          </a:ln>
          <a:effectLst/>
        </p:spPr>
        <p:txBody>
          <a:bodyPr wrap="square">
            <a:spAutoFit/>
          </a:bodyPr>
          <a:lstStyle/>
          <a:p>
            <a:pPr>
              <a:defRPr/>
            </a:pP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기독교의 </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영성</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을 </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당신 </a:t>
            </a:r>
            <a:r>
              <a:rPr lang="ko-KR" altLang="en-US" sz="2000" b="1" u="sng" dirty="0" smtClean="0">
                <a:solidFill>
                  <a:srgbClr val="0033CC"/>
                </a:solidFill>
                <a:effectLst>
                  <a:outerShdw blurRad="38100" dist="38100" dir="2700000" algn="tl">
                    <a:srgbClr val="C0C0C0"/>
                  </a:outerShdw>
                </a:effectLst>
                <a:latin typeface="HY견고딕" pitchFamily="18" charset="-127"/>
                <a:ea typeface="HY견고딕" pitchFamily="18" charset="-127"/>
              </a:rPr>
              <a:t>자신의 말</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로 </a:t>
            </a:r>
            <a:r>
              <a:rPr lang="ko-KR" altLang="en-US" sz="2000" b="1" dirty="0" smtClean="0">
                <a:solidFill>
                  <a:srgbClr val="FF0000"/>
                </a:solidFill>
                <a:effectLst>
                  <a:outerShdw blurRad="38100" dist="38100" dir="2700000" algn="tl">
                    <a:srgbClr val="C0C0C0"/>
                  </a:outerShdw>
                </a:effectLst>
                <a:latin typeface="HY견고딕" pitchFamily="18" charset="-127"/>
                <a:ea typeface="HY견고딕" pitchFamily="18" charset="-127"/>
              </a:rPr>
              <a:t>정의</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해 보십시오</a:t>
            </a:r>
            <a:r>
              <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.(10</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분간</a:t>
            </a:r>
            <a:r>
              <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a:t>
            </a:r>
          </a:p>
          <a:p>
            <a:pPr>
              <a:lnSpc>
                <a:spcPts val="2500"/>
              </a:lnSpc>
            </a:pPr>
            <a:r>
              <a:rPr lang="en-US" altLang="ko-KR" sz="2400" dirty="0" smtClean="0"/>
              <a:t>	</a:t>
            </a:r>
          </a:p>
          <a:p>
            <a:pPr>
              <a:lnSpc>
                <a:spcPts val="2500"/>
              </a:lnSpc>
            </a:pPr>
            <a:r>
              <a:rPr lang="en-US" altLang="ko-KR" sz="2400" dirty="0" smtClean="0">
                <a:latin typeface="HY강M" pitchFamily="18" charset="-127"/>
                <a:ea typeface="HY강M" pitchFamily="18" charset="-127"/>
              </a:rPr>
              <a:t>	</a:t>
            </a:r>
            <a:r>
              <a:rPr lang="en-US" altLang="ko-KR" sz="2000" b="0" dirty="0" smtClean="0">
                <a:solidFill>
                  <a:srgbClr val="002060"/>
                </a:solidFill>
                <a:latin typeface="HY강M" pitchFamily="18" charset="-127"/>
                <a:ea typeface="HY강M" pitchFamily="18" charset="-127"/>
              </a:rPr>
              <a:t>(9) </a:t>
            </a:r>
            <a:r>
              <a:rPr lang="ko-KR" altLang="en-US" sz="2000" b="0" dirty="0" smtClean="0">
                <a:solidFill>
                  <a:srgbClr val="002060"/>
                </a:solidFill>
                <a:latin typeface="HY강M" pitchFamily="18" charset="-127"/>
                <a:ea typeface="HY강M" pitchFamily="18" charset="-127"/>
              </a:rPr>
              <a:t>예수님 처럼 생각하고</a:t>
            </a:r>
            <a:r>
              <a:rPr lang="en-US" altLang="ko-KR" sz="2000" b="0" dirty="0" smtClean="0">
                <a:solidFill>
                  <a:srgbClr val="002060"/>
                </a:solidFill>
                <a:latin typeface="HY강M" pitchFamily="18" charset="-127"/>
                <a:ea typeface="HY강M" pitchFamily="18" charset="-127"/>
              </a:rPr>
              <a:t>, </a:t>
            </a:r>
            <a:r>
              <a:rPr lang="ko-KR" altLang="en-US" sz="2000" b="0" dirty="0" smtClean="0">
                <a:solidFill>
                  <a:srgbClr val="002060"/>
                </a:solidFill>
                <a:latin typeface="HY강M" pitchFamily="18" charset="-127"/>
                <a:ea typeface="HY강M" pitchFamily="18" charset="-127"/>
              </a:rPr>
              <a:t>말하고</a:t>
            </a:r>
            <a:r>
              <a:rPr lang="en-US" altLang="ko-KR" sz="2000" b="0" dirty="0" smtClean="0">
                <a:solidFill>
                  <a:srgbClr val="002060"/>
                </a:solidFill>
                <a:latin typeface="HY강M" pitchFamily="18" charset="-127"/>
                <a:ea typeface="HY강M" pitchFamily="18" charset="-127"/>
              </a:rPr>
              <a:t>, </a:t>
            </a:r>
            <a:r>
              <a:rPr lang="ko-KR" altLang="en-US" sz="2000" b="0" dirty="0" smtClean="0">
                <a:solidFill>
                  <a:srgbClr val="002060"/>
                </a:solidFill>
                <a:latin typeface="HY강M" pitchFamily="18" charset="-127"/>
                <a:ea typeface="HY강M" pitchFamily="18" charset="-127"/>
              </a:rPr>
              <a:t>행동하는 것</a:t>
            </a:r>
          </a:p>
          <a:p>
            <a:pPr>
              <a:lnSpc>
                <a:spcPts val="2500"/>
              </a:lnSpc>
            </a:pPr>
            <a:r>
              <a:rPr lang="ko-KR" altLang="en-US" sz="2000" b="0" dirty="0" smtClean="0">
                <a:solidFill>
                  <a:srgbClr val="002060"/>
                </a:solidFill>
                <a:latin typeface="HY강M" pitchFamily="18" charset="-127"/>
                <a:ea typeface="HY강M" pitchFamily="18" charset="-127"/>
              </a:rPr>
              <a:t>  </a:t>
            </a:r>
            <a:r>
              <a:rPr lang="en-US" altLang="ko-KR" sz="2000" b="0" dirty="0" smtClean="0">
                <a:solidFill>
                  <a:srgbClr val="002060"/>
                </a:solidFill>
                <a:latin typeface="HY강M" pitchFamily="18" charset="-127"/>
                <a:ea typeface="HY강M" pitchFamily="18" charset="-127"/>
              </a:rPr>
              <a:t>	(10) </a:t>
            </a:r>
            <a:r>
              <a:rPr lang="ko-KR" altLang="en-US" sz="2000" b="0" dirty="0" smtClean="0">
                <a:solidFill>
                  <a:srgbClr val="002060"/>
                </a:solidFill>
                <a:latin typeface="HY강M" pitchFamily="18" charset="-127"/>
                <a:ea typeface="HY강M" pitchFamily="18" charset="-127"/>
              </a:rPr>
              <a:t>하나님을 알아가는 것이 신학이라면</a:t>
            </a:r>
            <a:r>
              <a:rPr lang="en-US" altLang="ko-KR" sz="2000" b="0" dirty="0" smtClean="0">
                <a:solidFill>
                  <a:srgbClr val="002060"/>
                </a:solidFill>
                <a:latin typeface="HY강M" pitchFamily="18" charset="-127"/>
                <a:ea typeface="HY강M" pitchFamily="18" charset="-127"/>
              </a:rPr>
              <a:t>, </a:t>
            </a:r>
            <a:r>
              <a:rPr lang="ko-KR" altLang="en-US" sz="2000" b="0" dirty="0" smtClean="0">
                <a:solidFill>
                  <a:srgbClr val="002060"/>
                </a:solidFill>
                <a:latin typeface="HY강M" pitchFamily="18" charset="-127"/>
                <a:ea typeface="HY강M" pitchFamily="18" charset="-127"/>
              </a:rPr>
              <a:t>하나님을 향해 </a:t>
            </a:r>
            <a:r>
              <a:rPr lang="ko-KR" altLang="en-US" sz="2000" b="0" dirty="0" err="1" smtClean="0">
                <a:solidFill>
                  <a:srgbClr val="002060"/>
                </a:solidFill>
                <a:latin typeface="HY강M" pitchFamily="18" charset="-127"/>
                <a:ea typeface="HY강M" pitchFamily="18" charset="-127"/>
              </a:rPr>
              <a:t>행동하</a:t>
            </a:r>
            <a:r>
              <a:rPr lang="en-US" altLang="ko-KR" sz="2000" b="0" dirty="0" smtClean="0">
                <a:solidFill>
                  <a:srgbClr val="002060"/>
                </a:solidFill>
                <a:latin typeface="HY강M" pitchFamily="18" charset="-127"/>
                <a:ea typeface="HY강M" pitchFamily="18" charset="-127"/>
              </a:rPr>
              <a:t>	</a:t>
            </a:r>
            <a:r>
              <a:rPr lang="ko-KR" altLang="en-US" sz="2000" b="0" dirty="0" smtClean="0">
                <a:solidFill>
                  <a:srgbClr val="002060"/>
                </a:solidFill>
                <a:latin typeface="HY강M" pitchFamily="18" charset="-127"/>
                <a:ea typeface="HY강M" pitchFamily="18" charset="-127"/>
              </a:rPr>
              <a:t>는  것이 영성이다</a:t>
            </a:r>
            <a:r>
              <a:rPr lang="en-US" altLang="ko-KR" sz="2000" b="0" dirty="0" smtClean="0">
                <a:solidFill>
                  <a:srgbClr val="002060"/>
                </a:solidFill>
                <a:latin typeface="HY강M" pitchFamily="18" charset="-127"/>
                <a:ea typeface="HY강M" pitchFamily="18" charset="-127"/>
              </a:rPr>
              <a:t>.</a:t>
            </a:r>
            <a:endParaRPr lang="ko-KR" altLang="en-US" sz="2000" b="0" dirty="0" smtClean="0">
              <a:solidFill>
                <a:srgbClr val="002060"/>
              </a:solidFill>
              <a:latin typeface="HY강M" pitchFamily="18" charset="-127"/>
              <a:ea typeface="HY강M" pitchFamily="18" charset="-127"/>
            </a:endParaRPr>
          </a:p>
          <a:p>
            <a:pPr>
              <a:lnSpc>
                <a:spcPts val="2500"/>
              </a:lnSpc>
            </a:pPr>
            <a:r>
              <a:rPr lang="ko-KR" altLang="en-US" sz="2000" b="0" dirty="0" smtClean="0">
                <a:solidFill>
                  <a:srgbClr val="002060"/>
                </a:solidFill>
                <a:latin typeface="HY강M" pitchFamily="18" charset="-127"/>
                <a:ea typeface="HY강M" pitchFamily="18" charset="-127"/>
              </a:rPr>
              <a:t>  </a:t>
            </a:r>
            <a:r>
              <a:rPr lang="en-US" altLang="ko-KR" sz="2000" b="0" dirty="0" smtClean="0">
                <a:solidFill>
                  <a:srgbClr val="002060"/>
                </a:solidFill>
                <a:latin typeface="HY강M" pitchFamily="18" charset="-127"/>
                <a:ea typeface="HY강M" pitchFamily="18" charset="-127"/>
              </a:rPr>
              <a:t>	(11)  </a:t>
            </a:r>
            <a:endParaRPr lang="ko-KR" altLang="en-US" sz="2000" b="0" dirty="0" smtClean="0">
              <a:solidFill>
                <a:srgbClr val="002060"/>
              </a:solidFill>
              <a:latin typeface="HY강M" pitchFamily="18" charset="-127"/>
              <a:ea typeface="HY강M" pitchFamily="18" charset="-127"/>
            </a:endParaRPr>
          </a:p>
          <a:p>
            <a:pPr>
              <a:lnSpc>
                <a:spcPts val="2500"/>
              </a:lnSpc>
            </a:pPr>
            <a:r>
              <a:rPr lang="ko-KR" altLang="en-US" sz="2000" b="0" dirty="0" smtClean="0">
                <a:solidFill>
                  <a:srgbClr val="002060"/>
                </a:solidFill>
                <a:latin typeface="HY강M" pitchFamily="18" charset="-127"/>
                <a:ea typeface="HY강M" pitchFamily="18" charset="-127"/>
              </a:rPr>
              <a:t>  </a:t>
            </a:r>
            <a:r>
              <a:rPr lang="en-US" altLang="ko-KR" sz="2000" b="0" dirty="0" smtClean="0">
                <a:solidFill>
                  <a:srgbClr val="002060"/>
                </a:solidFill>
                <a:latin typeface="HY강M" pitchFamily="18" charset="-127"/>
                <a:ea typeface="HY강M" pitchFamily="18" charset="-127"/>
              </a:rPr>
              <a:t>	</a:t>
            </a:r>
            <a:endParaRPr lang="ko-KR" altLang="en-US" sz="2000" b="0" dirty="0" smtClean="0">
              <a:solidFill>
                <a:srgbClr val="002060"/>
              </a:solidFill>
              <a:latin typeface="HY강M" pitchFamily="18" charset="-127"/>
              <a:ea typeface="HY강M" pitchFamily="18" charset="-127"/>
            </a:endParaRPr>
          </a:p>
        </p:txBody>
      </p:sp>
      <p:sp>
        <p:nvSpPr>
          <p:cNvPr id="10"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extLst>
      <p:ext uri="{BB962C8B-B14F-4D97-AF65-F5344CB8AC3E}">
        <p14:creationId xmlns:p14="http://schemas.microsoft.com/office/powerpoint/2010/main" val="3518308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1">
                                            <p:txEl>
                                              <p:pRg st="2" end="2"/>
                                            </p:txEl>
                                          </p:spTgt>
                                        </p:tgtEl>
                                        <p:attrNameLst>
                                          <p:attrName>style.visibility</p:attrName>
                                        </p:attrNameLst>
                                      </p:cBhvr>
                                      <p:to>
                                        <p:strVal val="visible"/>
                                      </p:to>
                                    </p:set>
                                    <p:animEffect transition="in" filter="diamond(in)">
                                      <p:cBhvr>
                                        <p:cTn id="7" dur="2000"/>
                                        <p:tgtEl>
                                          <p:spTgt spid="11">
                                            <p:txEl>
                                              <p:pRg st="2" end="2"/>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11">
                                            <p:txEl>
                                              <p:pRg st="3" end="3"/>
                                            </p:txEl>
                                          </p:spTgt>
                                        </p:tgtEl>
                                        <p:attrNameLst>
                                          <p:attrName>style.visibility</p:attrName>
                                        </p:attrNameLst>
                                      </p:cBhvr>
                                      <p:to>
                                        <p:strVal val="visible"/>
                                      </p:to>
                                    </p:set>
                                    <p:animEffect transition="in" filter="diamond(in)">
                                      <p:cBhvr>
                                        <p:cTn id="10" dur="2000"/>
                                        <p:tgtEl>
                                          <p:spTgt spid="11">
                                            <p:txEl>
                                              <p:pRg st="3" end="3"/>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11">
                                            <p:txEl>
                                              <p:pRg st="4" end="4"/>
                                            </p:txEl>
                                          </p:spTgt>
                                        </p:tgtEl>
                                        <p:attrNameLst>
                                          <p:attrName>style.visibility</p:attrName>
                                        </p:attrNameLst>
                                      </p:cBhvr>
                                      <p:to>
                                        <p:strVal val="visible"/>
                                      </p:to>
                                    </p:set>
                                    <p:animEffect transition="in" filter="diamond(in)">
                                      <p:cBhvr>
                                        <p:cTn id="13" dur="2000"/>
                                        <p:tgtEl>
                                          <p:spTgt spid="11">
                                            <p:txEl>
                                              <p:pRg st="4" end="4"/>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11">
                                            <p:txEl>
                                              <p:pRg st="5" end="5"/>
                                            </p:txEl>
                                          </p:spTgt>
                                        </p:tgtEl>
                                        <p:attrNameLst>
                                          <p:attrName>style.visibility</p:attrName>
                                        </p:attrNameLst>
                                      </p:cBhvr>
                                      <p:to>
                                        <p:strVal val="visible"/>
                                      </p:to>
                                    </p:set>
                                    <p:animEffect transition="in" filter="diamond(in)">
                                      <p:cBhvr>
                                        <p:cTn id="16" dur="2000"/>
                                        <p:tgtEl>
                                          <p:spTgt spid="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2" name="Text Box 6"/>
          <p:cNvSpPr txBox="1">
            <a:spLocks noChangeArrowheads="1"/>
          </p:cNvSpPr>
          <p:nvPr/>
        </p:nvSpPr>
        <p:spPr bwMode="auto">
          <a:xfrm>
            <a:off x="430213" y="1371004"/>
            <a:ext cx="8102600" cy="4031873"/>
          </a:xfrm>
          <a:prstGeom prst="rect">
            <a:avLst/>
          </a:prstGeom>
          <a:solidFill>
            <a:srgbClr val="FFFF00"/>
          </a:solidFill>
          <a:ln w="28575" algn="ctr">
            <a:noFill/>
            <a:miter lim="800000"/>
            <a:headEnd/>
            <a:tailEnd/>
          </a:ln>
          <a:effectLst/>
        </p:spPr>
        <p:txBody>
          <a:bodyPr wrap="square">
            <a:spAutoFit/>
          </a:bodyPr>
          <a:lstStyle/>
          <a:p>
            <a:pPr>
              <a:defRPr/>
            </a:pP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4)</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당신은 신앙인의 깊은 영성은 무엇으로 </a:t>
            </a:r>
            <a:r>
              <a:rPr lang="ko-KR" altLang="en-US" sz="2000" dirty="0" smtClean="0">
                <a:solidFill>
                  <a:srgbClr val="FF0000"/>
                </a:solidFill>
                <a:effectLst>
                  <a:outerShdw blurRad="38100" dist="38100" dir="2700000" algn="tl">
                    <a:srgbClr val="C0C0C0"/>
                  </a:outerShdw>
                </a:effectLst>
                <a:latin typeface="HY견고딕" pitchFamily="18" charset="-127"/>
                <a:ea typeface="HY견고딕" pitchFamily="18" charset="-127"/>
              </a:rPr>
              <a:t>증명할 수 있다고 </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생각합니까</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 </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영성이 깊어지는 과정과 결과</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열매</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를 말해 보십시오</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 </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참고</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 </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막 </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8:34, </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갈 </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2:20, 5:22-24,</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마</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6:21,..)(10</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분간</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p>
          <a:p>
            <a:pPr>
              <a:defRPr/>
            </a:pPr>
            <a:endPar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endParaRPr>
          </a:p>
          <a:p>
            <a:pPr>
              <a:defRPr/>
            </a:pPr>
            <a:endPar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endParaRPr>
          </a:p>
          <a:p>
            <a:pPr>
              <a:defRPr/>
            </a:pP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5) </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바울은</a:t>
            </a:r>
            <a:r>
              <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 </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영성 훈련을 어떻게 </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하라고 말합</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니까</a:t>
            </a:r>
            <a:r>
              <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000" b="1" dirty="0" err="1" smtClean="0">
                <a:solidFill>
                  <a:srgbClr val="000000"/>
                </a:solidFill>
                <a:effectLst>
                  <a:outerShdw blurRad="38100" dist="38100" dir="2700000" algn="tl">
                    <a:srgbClr val="C0C0C0"/>
                  </a:outerShdw>
                </a:effectLst>
                <a:latin typeface="HY견고딕" pitchFamily="18" charset="-127"/>
                <a:ea typeface="HY견고딕" pitchFamily="18" charset="-127"/>
              </a:rPr>
              <a:t>딤전</a:t>
            </a:r>
            <a:r>
              <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4;7)</a:t>
            </a:r>
          </a:p>
          <a:p>
            <a:pPr>
              <a:defRPr/>
            </a:pP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     </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또 </a:t>
            </a:r>
            <a:r>
              <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깊은 영성이 신앙 생활의 기본</a:t>
            </a:r>
            <a:r>
              <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a:t>
            </a:r>
            <a:r>
              <a:rPr lang="ko-KR" altLang="en-US" sz="2000" b="1" dirty="0" smtClean="0">
                <a:solidFill>
                  <a:srgbClr val="000000"/>
                </a:solidFill>
                <a:effectLst>
                  <a:outerShdw blurRad="38100" dist="38100" dir="2700000" algn="tl">
                    <a:srgbClr val="C0C0C0"/>
                  </a:outerShdw>
                </a:effectLst>
                <a:latin typeface="HY견고딕" pitchFamily="18" charset="-127"/>
                <a:ea typeface="HY견고딕" pitchFamily="18" charset="-127"/>
              </a:rPr>
              <a:t>이 된다는 말을</a:t>
            </a:r>
            <a:endParaRPr lang="en-US" altLang="ko-KR" sz="2000" b="1" dirty="0" smtClean="0">
              <a:solidFill>
                <a:srgbClr val="000000"/>
              </a:solidFill>
              <a:effectLst>
                <a:outerShdw blurRad="38100" dist="38100" dir="2700000" algn="tl">
                  <a:srgbClr val="C0C0C0"/>
                </a:outerShdw>
              </a:effectLst>
              <a:latin typeface="HY견고딕" pitchFamily="18" charset="-127"/>
              <a:ea typeface="HY견고딕" pitchFamily="18" charset="-127"/>
            </a:endParaRPr>
          </a:p>
          <a:p>
            <a:pPr>
              <a:defRPr/>
            </a:pP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     어떻게 받아 드립니까</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 (</a:t>
            </a:r>
            <a:r>
              <a:rPr lang="ko-KR" altLang="en-US" sz="2000" dirty="0" smtClean="0">
                <a:solidFill>
                  <a:srgbClr val="000000"/>
                </a:solidFill>
                <a:effectLst>
                  <a:outerShdw blurRad="38100" dist="38100" dir="2700000" algn="tl">
                    <a:srgbClr val="C0C0C0"/>
                  </a:outerShdw>
                </a:effectLst>
                <a:latin typeface="HY견고딕" pitchFamily="18" charset="-127"/>
                <a:ea typeface="HY견고딕" pitchFamily="18" charset="-127"/>
              </a:rPr>
              <a:t>시간이 있으면 다루기 바람</a:t>
            </a:r>
            <a:r>
              <a:rPr lang="en-US" altLang="ko-KR" sz="20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p>
          <a:p>
            <a:pPr>
              <a:defRPr/>
            </a:pPr>
            <a:endParaRPr lang="en-US" altLang="ko-KR" sz="2400" dirty="0" smtClean="0">
              <a:solidFill>
                <a:srgbClr val="000000"/>
              </a:solidFill>
              <a:effectLst>
                <a:outerShdw blurRad="38100" dist="38100" dir="2700000" algn="tl">
                  <a:srgbClr val="C0C0C0"/>
                </a:outerShdw>
              </a:effectLst>
              <a:latin typeface="HY견고딕" pitchFamily="18" charset="-127"/>
              <a:ea typeface="HY견고딕" pitchFamily="18" charset="-127"/>
            </a:endParaRPr>
          </a:p>
          <a:p>
            <a:pPr>
              <a:defRPr/>
            </a:pPr>
            <a:endParaRPr lang="en-US" altLang="ko-KR" sz="2400" dirty="0" smtClean="0">
              <a:solidFill>
                <a:srgbClr val="000000"/>
              </a:solidFill>
              <a:effectLst>
                <a:outerShdw blurRad="38100" dist="38100" dir="2700000" algn="tl">
                  <a:srgbClr val="C0C0C0"/>
                </a:outerShdw>
              </a:effectLst>
              <a:latin typeface="HY견고딕" pitchFamily="18" charset="-127"/>
              <a:ea typeface="HY견고딕" pitchFamily="18" charset="-127"/>
            </a:endParaRPr>
          </a:p>
          <a:p>
            <a:pPr>
              <a:defRPr/>
            </a:pPr>
            <a:endParaRPr lang="en-US" altLang="ko-KR" sz="2400" dirty="0" smtClean="0">
              <a:solidFill>
                <a:srgbClr val="000000"/>
              </a:solidFill>
              <a:effectLst>
                <a:outerShdw blurRad="38100" dist="38100" dir="2700000" algn="tl">
                  <a:srgbClr val="C0C0C0"/>
                </a:outerShdw>
              </a:effectLst>
              <a:latin typeface="HY견고딕" pitchFamily="18" charset="-127"/>
              <a:ea typeface="HY견고딕" pitchFamily="18" charset="-127"/>
            </a:endParaRPr>
          </a:p>
          <a:p>
            <a:pPr>
              <a:defRPr/>
            </a:pPr>
            <a:r>
              <a:rPr lang="ko-KR" altLang="en-US"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 </a:t>
            </a:r>
            <a:endParaRPr lang="en-US" altLang="ko-KR" sz="2400" b="1" dirty="0">
              <a:solidFill>
                <a:srgbClr val="000000"/>
              </a:solidFill>
              <a:effectLst>
                <a:outerShdw blurRad="38100" dist="38100" dir="2700000" algn="tl">
                  <a:srgbClr val="C0C0C0"/>
                </a:outerShdw>
              </a:effectLst>
              <a:latin typeface="HY견고딕" pitchFamily="18" charset="-127"/>
              <a:ea typeface="HY견고딕" pitchFamily="18" charset="-127"/>
            </a:endParaRPr>
          </a:p>
        </p:txBody>
      </p:sp>
      <p:pic>
        <p:nvPicPr>
          <p:cNvPr id="1026" name="Picture 2" descr="MC900335470[1]"/>
          <p:cNvPicPr>
            <a:picLocks noChangeAspect="1" noChangeArrowheads="1"/>
          </p:cNvPicPr>
          <p:nvPr/>
        </p:nvPicPr>
        <p:blipFill>
          <a:blip r:embed="rId5" cstate="print"/>
          <a:srcRect/>
          <a:stretch>
            <a:fillRect/>
          </a:stretch>
        </p:blipFill>
        <p:spPr bwMode="auto">
          <a:xfrm>
            <a:off x="6905393" y="4725144"/>
            <a:ext cx="1699056" cy="1560760"/>
          </a:xfrm>
          <a:prstGeom prst="rect">
            <a:avLst/>
          </a:prstGeom>
          <a:noFill/>
          <a:ln w="9525" algn="in">
            <a:noFill/>
            <a:miter lim="800000"/>
            <a:headEnd/>
            <a:tailEnd/>
          </a:ln>
          <a:effectLst/>
        </p:spPr>
      </p:pic>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5"/>
          <p:cNvSpPr>
            <a:spLocks noChangeArrowheads="1"/>
          </p:cNvSpPr>
          <p:nvPr/>
        </p:nvSpPr>
        <p:spPr bwMode="auto">
          <a:xfrm>
            <a:off x="1071563" y="4598988"/>
            <a:ext cx="1285875" cy="368300"/>
          </a:xfrm>
          <a:prstGeom prst="rect">
            <a:avLst/>
          </a:prstGeom>
          <a:noFill/>
          <a:ln w="9525">
            <a:noFill/>
            <a:miter lim="800000"/>
            <a:headEnd/>
            <a:tailEnd/>
          </a:ln>
        </p:spPr>
        <p:txBody>
          <a:bodyPr>
            <a:spAutoFit/>
          </a:bodyPr>
          <a:lstStyle/>
          <a:p>
            <a:pPr algn="ctr"/>
            <a:endParaRPr lang="en-US" altLang="ko-KR">
              <a:solidFill>
                <a:srgbClr val="002060"/>
              </a:solidFill>
              <a:latin typeface="HY견고딕" pitchFamily="18" charset="-127"/>
              <a:ea typeface="HY견고딕" pitchFamily="18" charset="-127"/>
            </a:endParaRPr>
          </a:p>
        </p:txBody>
      </p:sp>
      <p:sp>
        <p:nvSpPr>
          <p:cNvPr id="7" name="Rectangle 5"/>
          <p:cNvSpPr txBox="1">
            <a:spLocks noChangeArrowheads="1"/>
          </p:cNvSpPr>
          <p:nvPr/>
        </p:nvSpPr>
        <p:spPr>
          <a:xfrm>
            <a:off x="327296" y="6521576"/>
            <a:ext cx="4104456" cy="260648"/>
          </a:xfrm>
          <a:prstGeom prst="rect">
            <a:avLst/>
          </a:prstGeom>
        </p:spPr>
        <p:txBody>
          <a:bodyPr/>
          <a:lstStyle/>
          <a:p>
            <a:pPr marL="342900" marR="0" lvl="0" indent="-342900" algn="l" defTabSz="914400" rtl="0" eaLnBrk="1" fontAlgn="base" latinLnBrk="1" hangingPunct="1">
              <a:lnSpc>
                <a:spcPct val="100000"/>
              </a:lnSpc>
              <a:spcBef>
                <a:spcPct val="20000"/>
              </a:spcBef>
              <a:spcAft>
                <a:spcPct val="0"/>
              </a:spcAft>
              <a:buClr>
                <a:schemeClr val="accent1"/>
              </a:buClr>
              <a:buSzTx/>
              <a:tabLst/>
              <a:defRPr/>
            </a:pPr>
            <a:r>
              <a:rPr kumimoji="0" lang="en-US" altLang="ko-KR" sz="1400" i="0" u="none" strike="noStrike" kern="0" cap="none" spc="0" normalizeH="0" baseline="0" noProof="0" dirty="0" smtClean="0">
                <a:ln>
                  <a:noFill/>
                </a:ln>
                <a:solidFill>
                  <a:schemeClr val="accent1"/>
                </a:solidFill>
                <a:effectLst/>
                <a:uLnTx/>
                <a:uFillTx/>
                <a:latin typeface="+mn-lt"/>
                <a:ea typeface="굴림" charset="-127"/>
                <a:cs typeface="+mn-cs"/>
              </a:rPr>
              <a:t>http://www.igomt.com</a:t>
            </a:r>
          </a:p>
        </p:txBody>
      </p:sp>
      <p:pic>
        <p:nvPicPr>
          <p:cNvPr id="8" name="그림 7" descr="로고TOP.png"/>
          <p:cNvPicPr>
            <a:picLocks noChangeAspect="1"/>
          </p:cNvPicPr>
          <p:nvPr/>
        </p:nvPicPr>
        <p:blipFill>
          <a:blip r:embed="rId3" cstate="print"/>
          <a:stretch>
            <a:fillRect/>
          </a:stretch>
        </p:blipFill>
        <p:spPr>
          <a:xfrm>
            <a:off x="6237465" y="6291904"/>
            <a:ext cx="2510999" cy="216000"/>
          </a:xfrm>
          <a:prstGeom prst="rect">
            <a:avLst/>
          </a:prstGeom>
        </p:spPr>
      </p:pic>
      <p:pic>
        <p:nvPicPr>
          <p:cNvPr id="9" name="그림 8" descr="로고UNDER.png"/>
          <p:cNvPicPr>
            <a:picLocks noChangeAspect="1"/>
          </p:cNvPicPr>
          <p:nvPr/>
        </p:nvPicPr>
        <p:blipFill>
          <a:blip r:embed="rId4" cstate="print"/>
          <a:stretch>
            <a:fillRect/>
          </a:stretch>
        </p:blipFill>
        <p:spPr>
          <a:xfrm>
            <a:off x="6228184" y="6538992"/>
            <a:ext cx="2546366" cy="324000"/>
          </a:xfrm>
          <a:prstGeom prst="rect">
            <a:avLst/>
          </a:prstGeom>
        </p:spPr>
      </p:pic>
      <p:sp>
        <p:nvSpPr>
          <p:cNvPr id="12" name="Text Box 6"/>
          <p:cNvSpPr txBox="1">
            <a:spLocks noChangeArrowheads="1"/>
          </p:cNvSpPr>
          <p:nvPr/>
        </p:nvSpPr>
        <p:spPr bwMode="auto">
          <a:xfrm>
            <a:off x="323528" y="1124744"/>
            <a:ext cx="8424935" cy="4955203"/>
          </a:xfrm>
          <a:prstGeom prst="rect">
            <a:avLst/>
          </a:prstGeom>
          <a:solidFill>
            <a:srgbClr val="92D050"/>
          </a:solidFill>
          <a:ln w="28575" algn="ctr">
            <a:noFill/>
            <a:miter lim="800000"/>
            <a:headEnd/>
            <a:tailEnd/>
          </a:ln>
          <a:effectLst/>
        </p:spPr>
        <p:txBody>
          <a:bodyPr wrap="square">
            <a:spAutoFit/>
          </a:bodyPr>
          <a:lstStyle/>
          <a:p>
            <a:pPr>
              <a:defRPr/>
            </a:pPr>
            <a:r>
              <a:rPr lang="en-US" altLang="ko-KR" sz="2400" dirty="0" smtClean="0">
                <a:solidFill>
                  <a:srgbClr val="000000"/>
                </a:solidFill>
                <a:effectLst>
                  <a:outerShdw blurRad="38100" dist="38100" dir="2700000" algn="tl">
                    <a:srgbClr val="C0C0C0"/>
                  </a:outerShdw>
                </a:effectLst>
                <a:latin typeface="HY견고딕" pitchFamily="18" charset="-127"/>
                <a:ea typeface="HY견고딕" pitchFamily="18" charset="-127"/>
              </a:rPr>
              <a:t>3. &lt;</a:t>
            </a:r>
            <a:r>
              <a:rPr lang="ko-KR" altLang="en-US" sz="2400" dirty="0" smtClean="0">
                <a:solidFill>
                  <a:srgbClr val="000000"/>
                </a:solidFill>
                <a:effectLst>
                  <a:outerShdw blurRad="38100" dist="38100" dir="2700000" algn="tl">
                    <a:srgbClr val="C0C0C0"/>
                  </a:outerShdw>
                </a:effectLst>
                <a:latin typeface="HY견고딕" pitchFamily="18" charset="-127"/>
                <a:ea typeface="HY견고딕" pitchFamily="18" charset="-127"/>
              </a:rPr>
              <a:t>부록 </a:t>
            </a:r>
            <a:r>
              <a:rPr lang="en-US" altLang="ko-KR" sz="2400" dirty="0" smtClean="0">
                <a:solidFill>
                  <a:srgbClr val="000000"/>
                </a:solidFill>
                <a:effectLst>
                  <a:outerShdw blurRad="38100" dist="38100" dir="2700000" algn="tl">
                    <a:srgbClr val="C0C0C0"/>
                  </a:outerShdw>
                </a:effectLst>
                <a:latin typeface="HY견고딕" pitchFamily="18" charset="-127"/>
                <a:ea typeface="HY견고딕" pitchFamily="18" charset="-127"/>
              </a:rPr>
              <a:t>2-1a&gt; </a:t>
            </a:r>
            <a:r>
              <a:rPr lang="ko-KR" altLang="en-US" sz="2400" dirty="0" smtClean="0">
                <a:solidFill>
                  <a:srgbClr val="000000"/>
                </a:solidFill>
                <a:effectLst>
                  <a:outerShdw blurRad="38100" dist="38100" dir="2700000" algn="tl">
                    <a:srgbClr val="C0C0C0"/>
                  </a:outerShdw>
                </a:effectLst>
                <a:latin typeface="HY견고딕" pitchFamily="18" charset="-127"/>
                <a:ea typeface="HY견고딕" pitchFamily="18" charset="-127"/>
              </a:rPr>
              <a:t>삶과 사역의 영적 건강 진단 테스트를 해보십시오</a:t>
            </a:r>
            <a:r>
              <a:rPr lang="en-US" altLang="ko-KR" sz="2400" dirty="0" smtClean="0">
                <a:solidFill>
                  <a:srgbClr val="000000"/>
                </a:solidFill>
                <a:effectLst>
                  <a:outerShdw blurRad="38100" dist="38100" dir="2700000" algn="tl">
                    <a:srgbClr val="C0C0C0"/>
                  </a:outerShdw>
                </a:effectLst>
                <a:latin typeface="HY견고딕" pitchFamily="18" charset="-127"/>
                <a:ea typeface="HY견고딕" pitchFamily="18" charset="-127"/>
              </a:rPr>
              <a:t>. (20</a:t>
            </a:r>
            <a:r>
              <a:rPr lang="ko-KR" altLang="en-US" sz="2400" dirty="0" smtClean="0">
                <a:solidFill>
                  <a:srgbClr val="000000"/>
                </a:solidFill>
                <a:effectLst>
                  <a:outerShdw blurRad="38100" dist="38100" dir="2700000" algn="tl">
                    <a:srgbClr val="C0C0C0"/>
                  </a:outerShdw>
                </a:effectLst>
                <a:latin typeface="HY견고딕" pitchFamily="18" charset="-127"/>
                <a:ea typeface="HY견고딕" pitchFamily="18" charset="-127"/>
              </a:rPr>
              <a:t>분</a:t>
            </a:r>
            <a:r>
              <a:rPr lang="en-US" altLang="ko-KR" sz="2400" dirty="0" smtClean="0">
                <a:solidFill>
                  <a:srgbClr val="000000"/>
                </a:solidFill>
                <a:effectLst>
                  <a:outerShdw blurRad="38100" dist="38100" dir="2700000" algn="tl">
                    <a:srgbClr val="C0C0C0"/>
                  </a:outerShdw>
                </a:effectLst>
                <a:latin typeface="HY견고딕" pitchFamily="18" charset="-127"/>
                <a:ea typeface="HY견고딕" pitchFamily="18" charset="-127"/>
              </a:rPr>
              <a:t>)</a:t>
            </a:r>
          </a:p>
          <a:p>
            <a:pPr>
              <a:defRPr/>
            </a:pPr>
            <a:endParaRPr lang="en-US" altLang="ko-KR" sz="2400" dirty="0" smtClean="0">
              <a:solidFill>
                <a:srgbClr val="000000"/>
              </a:solidFill>
              <a:effectLst>
                <a:outerShdw blurRad="38100" dist="38100" dir="2700000" algn="tl">
                  <a:srgbClr val="C0C0C0"/>
                </a:outerShdw>
              </a:effectLst>
              <a:latin typeface="HY견고딕" pitchFamily="18" charset="-127"/>
              <a:ea typeface="HY견고딕" pitchFamily="18" charset="-127"/>
            </a:endParaRPr>
          </a:p>
          <a:p>
            <a:pPr marL="457200" indent="-457200">
              <a:buAutoNum type="arabicParenR"/>
            </a:pPr>
            <a:r>
              <a:rPr lang="ko-KR" altLang="en-US" sz="2000" dirty="0" smtClean="0">
                <a:solidFill>
                  <a:srgbClr val="000000"/>
                </a:solidFill>
                <a:latin typeface="HY견고딕" pitchFamily="18" charset="-127"/>
                <a:ea typeface="HY견고딕" pitchFamily="18" charset="-127"/>
              </a:rPr>
              <a:t>이 영적 건강 진단 테스트에서 분야마다 점수를 적어 보십시오</a:t>
            </a:r>
            <a:r>
              <a:rPr lang="en-US" altLang="ko-KR" sz="2000" dirty="0" smtClean="0">
                <a:solidFill>
                  <a:srgbClr val="000000"/>
                </a:solidFill>
                <a:latin typeface="HY견고딕" pitchFamily="18" charset="-127"/>
                <a:ea typeface="HY견고딕" pitchFamily="18" charset="-127"/>
              </a:rPr>
              <a:t>. </a:t>
            </a:r>
            <a:r>
              <a:rPr lang="ko-KR" altLang="en-US" sz="2000" dirty="0" smtClean="0">
                <a:solidFill>
                  <a:srgbClr val="000000"/>
                </a:solidFill>
                <a:latin typeface="HY견고딕" pitchFamily="18" charset="-127"/>
                <a:ea typeface="HY견고딕" pitchFamily="18" charset="-127"/>
              </a:rPr>
              <a:t>그리고  동그라미 안에 받은 점수 만큼 색칠해 보시오</a:t>
            </a:r>
            <a:r>
              <a:rPr lang="en-US" altLang="ko-KR" sz="2000" dirty="0" smtClean="0">
                <a:solidFill>
                  <a:srgbClr val="000000"/>
                </a:solidFill>
                <a:latin typeface="HY견고딕" pitchFamily="18" charset="-127"/>
                <a:ea typeface="HY견고딕" pitchFamily="18" charset="-127"/>
              </a:rPr>
              <a:t>. </a:t>
            </a:r>
            <a:r>
              <a:rPr lang="ko-KR" altLang="en-US" sz="2000" dirty="0" smtClean="0">
                <a:solidFill>
                  <a:srgbClr val="000000"/>
                </a:solidFill>
                <a:latin typeface="HY견고딕" pitchFamily="18" charset="-127"/>
                <a:ea typeface="HY견고딕" pitchFamily="18" charset="-127"/>
              </a:rPr>
              <a:t>영성을 진단하는 테스트에서는 영적 건강 진단으로 </a:t>
            </a:r>
            <a:r>
              <a:rPr lang="en-US" altLang="ko-KR" sz="2000" dirty="0" smtClean="0">
                <a:solidFill>
                  <a:srgbClr val="000000"/>
                </a:solidFill>
                <a:latin typeface="HY견고딕" pitchFamily="18" charset="-127"/>
                <a:ea typeface="HY견고딕" pitchFamily="18" charset="-127"/>
              </a:rPr>
              <a:t>6</a:t>
            </a:r>
            <a:r>
              <a:rPr lang="ko-KR" altLang="en-US" sz="2000" dirty="0" smtClean="0">
                <a:solidFill>
                  <a:srgbClr val="000000"/>
                </a:solidFill>
                <a:latin typeface="HY견고딕" pitchFamily="18" charset="-127"/>
                <a:ea typeface="HY견고딕" pitchFamily="18" charset="-127"/>
              </a:rPr>
              <a:t>가지</a:t>
            </a:r>
            <a:r>
              <a:rPr lang="en-US" altLang="ko-KR" sz="2000" dirty="0" smtClean="0">
                <a:solidFill>
                  <a:srgbClr val="000000"/>
                </a:solidFill>
                <a:latin typeface="HY견고딕" pitchFamily="18" charset="-127"/>
                <a:ea typeface="HY견고딕" pitchFamily="18" charset="-127"/>
              </a:rPr>
              <a:t>(</a:t>
            </a:r>
            <a:r>
              <a:rPr lang="ko-KR" altLang="en-US" sz="2000" dirty="0" smtClean="0">
                <a:solidFill>
                  <a:srgbClr val="000000"/>
                </a:solidFill>
                <a:latin typeface="HY견고딕" pitchFamily="18" charset="-127"/>
                <a:ea typeface="HY견고딕" pitchFamily="18" charset="-127"/>
              </a:rPr>
              <a:t>예수 안에 거하기</a:t>
            </a:r>
            <a:r>
              <a:rPr lang="en-US" altLang="ko-KR" sz="2000" dirty="0" smtClean="0">
                <a:solidFill>
                  <a:srgbClr val="000000"/>
                </a:solidFill>
                <a:latin typeface="HY견고딕" pitchFamily="18" charset="-127"/>
                <a:ea typeface="HY견고딕" pitchFamily="18" charset="-127"/>
              </a:rPr>
              <a:t>, </a:t>
            </a:r>
            <a:r>
              <a:rPr lang="ko-KR" altLang="en-US" sz="2000" dirty="0" smtClean="0">
                <a:solidFill>
                  <a:srgbClr val="000000"/>
                </a:solidFill>
                <a:latin typeface="HY견고딕" pitchFamily="18" charset="-127"/>
                <a:ea typeface="HY견고딕" pitchFamily="18" charset="-127"/>
              </a:rPr>
              <a:t>말씀 안에 거하기</a:t>
            </a:r>
            <a:r>
              <a:rPr lang="en-US" altLang="ko-KR" sz="2000" dirty="0" smtClean="0">
                <a:solidFill>
                  <a:srgbClr val="000000"/>
                </a:solidFill>
                <a:latin typeface="HY견고딕" pitchFamily="18" charset="-127"/>
                <a:ea typeface="HY견고딕" pitchFamily="18" charset="-127"/>
              </a:rPr>
              <a:t>, </a:t>
            </a:r>
            <a:r>
              <a:rPr lang="ko-KR" altLang="en-US" sz="2000" dirty="0" smtClean="0">
                <a:solidFill>
                  <a:srgbClr val="000000"/>
                </a:solidFill>
                <a:latin typeface="HY견고딕" pitchFamily="18" charset="-127"/>
                <a:ea typeface="HY견고딕" pitchFamily="18" charset="-127"/>
              </a:rPr>
              <a:t>믿음 안에 거하기</a:t>
            </a:r>
            <a:r>
              <a:rPr lang="en-US" altLang="ko-KR" sz="2000" dirty="0" smtClean="0">
                <a:solidFill>
                  <a:srgbClr val="000000"/>
                </a:solidFill>
                <a:latin typeface="HY견고딕" pitchFamily="18" charset="-127"/>
                <a:ea typeface="HY견고딕" pitchFamily="18" charset="-127"/>
              </a:rPr>
              <a:t>, </a:t>
            </a:r>
            <a:r>
              <a:rPr lang="ko-KR" altLang="en-US" sz="2000" dirty="0" smtClean="0">
                <a:solidFill>
                  <a:srgbClr val="000000"/>
                </a:solidFill>
                <a:latin typeface="HY견고딕" pitchFamily="18" charset="-127"/>
                <a:ea typeface="HY견고딕" pitchFamily="18" charset="-127"/>
              </a:rPr>
              <a:t>믿는 자와 교제하기</a:t>
            </a:r>
            <a:r>
              <a:rPr lang="en-US" altLang="ko-KR" sz="2000" dirty="0" smtClean="0">
                <a:solidFill>
                  <a:srgbClr val="000000"/>
                </a:solidFill>
                <a:latin typeface="HY견고딕" pitchFamily="18" charset="-127"/>
                <a:ea typeface="HY견고딕" pitchFamily="18" charset="-127"/>
              </a:rPr>
              <a:t>, </a:t>
            </a:r>
            <a:r>
              <a:rPr lang="ko-KR" altLang="en-US" sz="2000" dirty="0" smtClean="0">
                <a:solidFill>
                  <a:srgbClr val="000000"/>
                </a:solidFill>
                <a:latin typeface="HY견고딕" pitchFamily="18" charset="-127"/>
                <a:ea typeface="HY견고딕" pitchFamily="18" charset="-127"/>
              </a:rPr>
              <a:t>세상을 향해 증거하기</a:t>
            </a:r>
            <a:r>
              <a:rPr lang="en-US" altLang="ko-KR" sz="2000" dirty="0" smtClean="0">
                <a:solidFill>
                  <a:srgbClr val="000000"/>
                </a:solidFill>
                <a:latin typeface="HY견고딕" pitchFamily="18" charset="-127"/>
                <a:ea typeface="HY견고딕" pitchFamily="18" charset="-127"/>
              </a:rPr>
              <a:t>, </a:t>
            </a:r>
            <a:r>
              <a:rPr lang="ko-KR" altLang="en-US" sz="2000" dirty="0" smtClean="0">
                <a:solidFill>
                  <a:srgbClr val="000000"/>
                </a:solidFill>
                <a:latin typeface="HY견고딕" pitchFamily="18" charset="-127"/>
                <a:ea typeface="HY견고딕" pitchFamily="18" charset="-127"/>
              </a:rPr>
              <a:t>그리고 마지막으로 다른 사람을 섬기기</a:t>
            </a:r>
            <a:r>
              <a:rPr lang="en-US" altLang="ko-KR" sz="2000" dirty="0" smtClean="0">
                <a:solidFill>
                  <a:srgbClr val="000000"/>
                </a:solidFill>
                <a:latin typeface="HY견고딕" pitchFamily="18" charset="-127"/>
                <a:ea typeface="HY견고딕" pitchFamily="18" charset="-127"/>
              </a:rPr>
              <a:t>)</a:t>
            </a:r>
            <a:r>
              <a:rPr lang="ko-KR" altLang="en-US" sz="2000" dirty="0" smtClean="0">
                <a:solidFill>
                  <a:srgbClr val="000000"/>
                </a:solidFill>
                <a:latin typeface="HY견고딕" pitchFamily="18" charset="-127"/>
                <a:ea typeface="HY견고딕" pitchFamily="18" charset="-127"/>
              </a:rPr>
              <a:t>를 말합니다</a:t>
            </a:r>
            <a:r>
              <a:rPr lang="en-US" altLang="ko-KR" sz="2000" dirty="0" smtClean="0">
                <a:solidFill>
                  <a:srgbClr val="000000"/>
                </a:solidFill>
                <a:latin typeface="HY견고딕" pitchFamily="18" charset="-127"/>
                <a:ea typeface="HY견고딕" pitchFamily="18" charset="-127"/>
              </a:rPr>
              <a:t>.</a:t>
            </a:r>
            <a:r>
              <a:rPr lang="ko-KR" altLang="en-US" sz="2000" dirty="0" smtClean="0">
                <a:solidFill>
                  <a:srgbClr val="000000"/>
                </a:solidFill>
                <a:latin typeface="HY견고딕" pitchFamily="18" charset="-127"/>
                <a:ea typeface="HY견고딕" pitchFamily="18" charset="-127"/>
              </a:rPr>
              <a:t> 당신의 영적 건강 진단 테스트에서 볼 때 어떤 영역이 강하고</a:t>
            </a:r>
            <a:r>
              <a:rPr lang="en-US" altLang="ko-KR" sz="2000" dirty="0" smtClean="0">
                <a:solidFill>
                  <a:srgbClr val="000000"/>
                </a:solidFill>
                <a:latin typeface="HY견고딕" pitchFamily="18" charset="-127"/>
                <a:ea typeface="HY견고딕" pitchFamily="18" charset="-127"/>
              </a:rPr>
              <a:t>, </a:t>
            </a:r>
            <a:r>
              <a:rPr lang="ko-KR" altLang="en-US" sz="2000" dirty="0" smtClean="0">
                <a:solidFill>
                  <a:srgbClr val="000000"/>
                </a:solidFill>
                <a:latin typeface="HY견고딕" pitchFamily="18" charset="-127"/>
                <a:ea typeface="HY견고딕" pitchFamily="18" charset="-127"/>
              </a:rPr>
              <a:t>또 어떤 영역이 약한 편입니까</a:t>
            </a:r>
            <a:r>
              <a:rPr lang="en-US" altLang="ko-KR" sz="2000" dirty="0" smtClean="0">
                <a:solidFill>
                  <a:srgbClr val="000000"/>
                </a:solidFill>
                <a:latin typeface="HY견고딕" pitchFamily="18" charset="-127"/>
                <a:ea typeface="HY견고딕" pitchFamily="18" charset="-127"/>
              </a:rPr>
              <a:t>? </a:t>
            </a:r>
            <a:r>
              <a:rPr lang="ko-KR" altLang="en-US" sz="2000" dirty="0" smtClean="0">
                <a:solidFill>
                  <a:srgbClr val="000000"/>
                </a:solidFill>
                <a:latin typeface="HY견고딕" pitchFamily="18" charset="-127"/>
                <a:ea typeface="HY견고딕" pitchFamily="18" charset="-127"/>
              </a:rPr>
              <a:t>느낀 점은 무엇입니까</a:t>
            </a:r>
            <a:r>
              <a:rPr lang="en-US" altLang="ko-KR" sz="2000" dirty="0" smtClean="0">
                <a:solidFill>
                  <a:srgbClr val="000000"/>
                </a:solidFill>
                <a:latin typeface="HY견고딕" pitchFamily="18" charset="-127"/>
                <a:ea typeface="HY견고딕" pitchFamily="18" charset="-127"/>
              </a:rPr>
              <a:t>?</a:t>
            </a:r>
          </a:p>
          <a:p>
            <a:pPr marL="457200" indent="-457200">
              <a:buAutoNum type="arabicParenR"/>
            </a:pPr>
            <a:endParaRPr lang="en-US" altLang="ko-KR" sz="2000" dirty="0" smtClean="0">
              <a:solidFill>
                <a:srgbClr val="000000"/>
              </a:solidFill>
              <a:latin typeface="HY견고딕" pitchFamily="18" charset="-127"/>
              <a:ea typeface="HY견고딕" pitchFamily="18" charset="-127"/>
            </a:endParaRPr>
          </a:p>
          <a:p>
            <a:pPr marL="457200" indent="-457200">
              <a:buAutoNum type="arabicParenR"/>
            </a:pPr>
            <a:r>
              <a:rPr lang="en-US" altLang="ko-KR" sz="2000" dirty="0" smtClean="0">
                <a:solidFill>
                  <a:srgbClr val="000000"/>
                </a:solidFill>
                <a:latin typeface="HY견고딕" pitchFamily="18" charset="-127"/>
                <a:ea typeface="HY견고딕" pitchFamily="18" charset="-127"/>
              </a:rPr>
              <a:t>60</a:t>
            </a:r>
            <a:r>
              <a:rPr lang="ko-KR" altLang="en-US" sz="2000" dirty="0" smtClean="0">
                <a:solidFill>
                  <a:srgbClr val="000000"/>
                </a:solidFill>
                <a:latin typeface="HY견고딕" pitchFamily="18" charset="-127"/>
                <a:ea typeface="HY견고딕" pitchFamily="18" charset="-127"/>
              </a:rPr>
              <a:t>개의 영적 건강 진단 평가 질문 중에서 당신이 발견한 장점 </a:t>
            </a:r>
            <a:r>
              <a:rPr lang="en-US" altLang="ko-KR" sz="2000" dirty="0" smtClean="0">
                <a:solidFill>
                  <a:srgbClr val="000000"/>
                </a:solidFill>
                <a:latin typeface="HY견고딕" pitchFamily="18" charset="-127"/>
                <a:ea typeface="HY견고딕" pitchFamily="18" charset="-127"/>
              </a:rPr>
              <a:t>5</a:t>
            </a:r>
            <a:r>
              <a:rPr lang="ko-KR" altLang="en-US" sz="2000" dirty="0" smtClean="0">
                <a:solidFill>
                  <a:srgbClr val="000000"/>
                </a:solidFill>
                <a:latin typeface="HY견고딕" pitchFamily="18" charset="-127"/>
                <a:ea typeface="HY견고딕" pitchFamily="18" charset="-127"/>
              </a:rPr>
              <a:t>가지를 적어 보십시오</a:t>
            </a:r>
            <a:r>
              <a:rPr lang="en-US" altLang="ko-KR" sz="2000" dirty="0" smtClean="0">
                <a:solidFill>
                  <a:srgbClr val="000000"/>
                </a:solidFill>
                <a:latin typeface="HY견고딕" pitchFamily="18" charset="-127"/>
                <a:ea typeface="HY견고딕" pitchFamily="18" charset="-127"/>
              </a:rPr>
              <a:t>. </a:t>
            </a:r>
            <a:r>
              <a:rPr lang="ko-KR" altLang="en-US" sz="2000" dirty="0" smtClean="0">
                <a:solidFill>
                  <a:srgbClr val="000000"/>
                </a:solidFill>
                <a:latin typeface="HY견고딕" pitchFamily="18" charset="-127"/>
                <a:ea typeface="HY견고딕" pitchFamily="18" charset="-127"/>
              </a:rPr>
              <a:t>그리고 가장 개발해야 할 점 </a:t>
            </a:r>
            <a:r>
              <a:rPr lang="en-US" altLang="ko-KR" sz="2000" dirty="0" smtClean="0">
                <a:solidFill>
                  <a:srgbClr val="000000"/>
                </a:solidFill>
                <a:latin typeface="HY견고딕" pitchFamily="18" charset="-127"/>
                <a:ea typeface="HY견고딕" pitchFamily="18" charset="-127"/>
              </a:rPr>
              <a:t>3</a:t>
            </a:r>
            <a:r>
              <a:rPr lang="ko-KR" altLang="en-US" sz="2000" dirty="0" smtClean="0">
                <a:solidFill>
                  <a:srgbClr val="000000"/>
                </a:solidFill>
                <a:latin typeface="HY견고딕" pitchFamily="18" charset="-127"/>
                <a:ea typeface="HY견고딕" pitchFamily="18" charset="-127"/>
              </a:rPr>
              <a:t>개를 적어보시오</a:t>
            </a:r>
            <a:r>
              <a:rPr lang="en-US" altLang="ko-KR" sz="2000" dirty="0" smtClean="0">
                <a:solidFill>
                  <a:srgbClr val="000000"/>
                </a:solidFill>
                <a:latin typeface="HY견고딕" pitchFamily="18" charset="-127"/>
                <a:ea typeface="HY견고딕" pitchFamily="18" charset="-127"/>
              </a:rPr>
              <a:t>. </a:t>
            </a:r>
            <a:r>
              <a:rPr lang="ko-KR" altLang="en-US" sz="2000" dirty="0" smtClean="0">
                <a:solidFill>
                  <a:srgbClr val="000000"/>
                </a:solidFill>
                <a:latin typeface="HY견고딕" pitchFamily="18" charset="-127"/>
                <a:ea typeface="HY견고딕" pitchFamily="18" charset="-127"/>
              </a:rPr>
              <a:t>그 개발 점을 공략할  방법과 전략에 대해서 이야기해 보십시오</a:t>
            </a:r>
            <a:r>
              <a:rPr lang="en-US" altLang="ko-KR" sz="2000" dirty="0" smtClean="0">
                <a:solidFill>
                  <a:srgbClr val="000000"/>
                </a:solidFill>
                <a:latin typeface="HY견고딕" pitchFamily="18" charset="-127"/>
                <a:ea typeface="HY견고딕" pitchFamily="18" charset="-127"/>
              </a:rPr>
              <a:t>.</a:t>
            </a:r>
            <a:r>
              <a:rPr lang="ko-KR" altLang="en-US" sz="2000" dirty="0" smtClean="0">
                <a:solidFill>
                  <a:srgbClr val="000000"/>
                </a:solidFill>
                <a:latin typeface="HY견고딕" pitchFamily="18" charset="-127"/>
                <a:ea typeface="HY견고딕" pitchFamily="18" charset="-127"/>
              </a:rPr>
              <a:t> </a:t>
            </a:r>
            <a:endParaRPr lang="en-US" altLang="ko-KR" sz="2400" dirty="0" smtClean="0">
              <a:solidFill>
                <a:srgbClr val="000000"/>
              </a:solidFill>
              <a:effectLst>
                <a:outerShdw blurRad="38100" dist="38100" dir="2700000" algn="tl">
                  <a:srgbClr val="C0C0C0"/>
                </a:outerShdw>
              </a:effectLst>
              <a:latin typeface="HY견고딕" pitchFamily="18" charset="-127"/>
              <a:ea typeface="HY견고딕" pitchFamily="18" charset="-127"/>
            </a:endParaRPr>
          </a:p>
          <a:p>
            <a:pPr>
              <a:defRPr/>
            </a:pPr>
            <a:r>
              <a:rPr lang="ko-KR" altLang="en-US" sz="2400" b="1" dirty="0" smtClean="0">
                <a:solidFill>
                  <a:srgbClr val="000000"/>
                </a:solidFill>
                <a:effectLst>
                  <a:outerShdw blurRad="38100" dist="38100" dir="2700000" algn="tl">
                    <a:srgbClr val="C0C0C0"/>
                  </a:outerShdw>
                </a:effectLst>
                <a:latin typeface="HY견고딕" pitchFamily="18" charset="-127"/>
                <a:ea typeface="HY견고딕" pitchFamily="18" charset="-127"/>
              </a:rPr>
              <a:t> </a:t>
            </a:r>
            <a:endParaRPr lang="en-US" altLang="ko-KR" sz="2400" b="1" dirty="0">
              <a:solidFill>
                <a:srgbClr val="000000"/>
              </a:solidFill>
              <a:effectLst>
                <a:outerShdw blurRad="38100" dist="38100" dir="2700000" algn="tl">
                  <a:srgbClr val="C0C0C0"/>
                </a:outerShdw>
              </a:effectLst>
              <a:latin typeface="HY견고딕" pitchFamily="18" charset="-127"/>
              <a:ea typeface="HY견고딕" pitchFamily="18" charset="-127"/>
            </a:endParaRPr>
          </a:p>
        </p:txBody>
      </p:sp>
      <p:sp>
        <p:nvSpPr>
          <p:cNvPr id="11" name="Title 1"/>
          <p:cNvSpPr txBox="1">
            <a:spLocks/>
          </p:cNvSpPr>
          <p:nvPr/>
        </p:nvSpPr>
        <p:spPr>
          <a:xfrm>
            <a:off x="467544" y="360040"/>
            <a:ext cx="7920880" cy="548680"/>
          </a:xfrm>
          <a:prstGeom prst="rect">
            <a:avLst/>
          </a:prstGeom>
          <a:solidFill>
            <a:srgbClr val="FF00FF"/>
          </a:solidFill>
        </p:spPr>
        <p:txBody>
          <a:bodyPr anchor="ctr">
            <a:normAutofit/>
          </a:bodyPr>
          <a:lstStyle/>
          <a:p>
            <a:pPr>
              <a:lnSpc>
                <a:spcPct val="90000"/>
              </a:lnSpc>
              <a:defRPr/>
            </a:pP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제</a:t>
            </a:r>
            <a:r>
              <a:rPr lang="en-US" altLang="ko-KR" sz="2800" b="0" dirty="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5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강</a:t>
            </a:r>
            <a:r>
              <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 </a:t>
            </a:r>
            <a:r>
              <a:rPr lang="ko-KR" altLang="en-US"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rPr>
              <a:t>인격과 영성 개발</a:t>
            </a:r>
            <a:endParaRPr lang="en-US" altLang="ko-KR" sz="2800" b="0" dirty="0" smtClean="0">
              <a:ln w="18415" cmpd="sng">
                <a:solidFill>
                  <a:srgbClr val="FFFFFF"/>
                </a:solidFill>
                <a:prstDash val="solid"/>
              </a:ln>
              <a:solidFill>
                <a:srgbClr val="FFFFFF"/>
              </a:solidFill>
              <a:effectLst>
                <a:glow rad="139700">
                  <a:schemeClr val="accent1">
                    <a:satMod val="175000"/>
                    <a:alpha val="40000"/>
                  </a:schemeClr>
                </a:glow>
                <a:outerShdw blurRad="63500" dir="3600000" algn="tl" rotWithShape="0">
                  <a:srgbClr val="000000">
                    <a:alpha val="70000"/>
                  </a:srgbClr>
                </a:outerShdw>
              </a:effectLst>
              <a:latin typeface="HY견고딕" pitchFamily="18" charset="-127"/>
              <a:ea typeface="HY견고딕" pitchFamily="18" charset="-127"/>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017TGp_medical_green">
  <a:themeElements>
    <a:clrScheme name="017TGp_medical_green 3">
      <a:dk1>
        <a:srgbClr val="2B166E"/>
      </a:dk1>
      <a:lt1>
        <a:srgbClr val="FFFFFF"/>
      </a:lt1>
      <a:dk2>
        <a:srgbClr val="336699"/>
      </a:dk2>
      <a:lt2>
        <a:srgbClr val="DDDDDD"/>
      </a:lt2>
      <a:accent1>
        <a:srgbClr val="458F8F"/>
      </a:accent1>
      <a:accent2>
        <a:srgbClr val="47CB79"/>
      </a:accent2>
      <a:accent3>
        <a:srgbClr val="FFFFFF"/>
      </a:accent3>
      <a:accent4>
        <a:srgbClr val="23115D"/>
      </a:accent4>
      <a:accent5>
        <a:srgbClr val="B0C6C6"/>
      </a:accent5>
      <a:accent6>
        <a:srgbClr val="3FB86D"/>
      </a:accent6>
      <a:hlink>
        <a:srgbClr val="9999FF"/>
      </a:hlink>
      <a:folHlink>
        <a:srgbClr val="6C9BBE"/>
      </a:folHlink>
    </a:clrScheme>
    <a:fontScheme name="017TGp_medical_gree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017TGp_medical_green 1">
        <a:dk1>
          <a:srgbClr val="1D528D"/>
        </a:dk1>
        <a:lt1>
          <a:srgbClr val="FFFFFF"/>
        </a:lt1>
        <a:dk2>
          <a:srgbClr val="000000"/>
        </a:dk2>
        <a:lt2>
          <a:srgbClr val="DDDDDD"/>
        </a:lt2>
        <a:accent1>
          <a:srgbClr val="2CA3C8"/>
        </a:accent1>
        <a:accent2>
          <a:srgbClr val="FF9900"/>
        </a:accent2>
        <a:accent3>
          <a:srgbClr val="FFFFFF"/>
        </a:accent3>
        <a:accent4>
          <a:srgbClr val="174578"/>
        </a:accent4>
        <a:accent5>
          <a:srgbClr val="ACCEE0"/>
        </a:accent5>
        <a:accent6>
          <a:srgbClr val="E78A00"/>
        </a:accent6>
        <a:hlink>
          <a:srgbClr val="9999FF"/>
        </a:hlink>
        <a:folHlink>
          <a:srgbClr val="969696"/>
        </a:folHlink>
      </a:clrScheme>
      <a:clrMap bg1="lt1" tx1="dk1" bg2="lt2" tx2="dk2" accent1="accent1" accent2="accent2" accent3="accent3" accent4="accent4" accent5="accent5" accent6="accent6" hlink="hlink" folHlink="folHlink"/>
    </a:extraClrScheme>
    <a:extraClrScheme>
      <a:clrScheme name="017TGp_medical_green 2">
        <a:dk1>
          <a:srgbClr val="006699"/>
        </a:dk1>
        <a:lt1>
          <a:srgbClr val="FFFFFF"/>
        </a:lt1>
        <a:dk2>
          <a:srgbClr val="000000"/>
        </a:dk2>
        <a:lt2>
          <a:srgbClr val="F7F4D5"/>
        </a:lt2>
        <a:accent1>
          <a:srgbClr val="5ECA94"/>
        </a:accent1>
        <a:accent2>
          <a:srgbClr val="C78DD7"/>
        </a:accent2>
        <a:accent3>
          <a:srgbClr val="FFFFFF"/>
        </a:accent3>
        <a:accent4>
          <a:srgbClr val="005682"/>
        </a:accent4>
        <a:accent5>
          <a:srgbClr val="B6E1C8"/>
        </a:accent5>
        <a:accent6>
          <a:srgbClr val="B47FC3"/>
        </a:accent6>
        <a:hlink>
          <a:srgbClr val="3197BB"/>
        </a:hlink>
        <a:folHlink>
          <a:srgbClr val="878FA5"/>
        </a:folHlink>
      </a:clrScheme>
      <a:clrMap bg1="lt1" tx1="dk1" bg2="lt2" tx2="dk2" accent1="accent1" accent2="accent2" accent3="accent3" accent4="accent4" accent5="accent5" accent6="accent6" hlink="hlink" folHlink="folHlink"/>
    </a:extraClrScheme>
    <a:extraClrScheme>
      <a:clrScheme name="017TGp_medical_green 3">
        <a:dk1>
          <a:srgbClr val="2B166E"/>
        </a:dk1>
        <a:lt1>
          <a:srgbClr val="FFFFFF"/>
        </a:lt1>
        <a:dk2>
          <a:srgbClr val="336699"/>
        </a:dk2>
        <a:lt2>
          <a:srgbClr val="DDDDDD"/>
        </a:lt2>
        <a:accent1>
          <a:srgbClr val="458F8F"/>
        </a:accent1>
        <a:accent2>
          <a:srgbClr val="47CB79"/>
        </a:accent2>
        <a:accent3>
          <a:srgbClr val="FFFFFF"/>
        </a:accent3>
        <a:accent4>
          <a:srgbClr val="23115D"/>
        </a:accent4>
        <a:accent5>
          <a:srgbClr val="B0C6C6"/>
        </a:accent5>
        <a:accent6>
          <a:srgbClr val="3FB86D"/>
        </a:accent6>
        <a:hlink>
          <a:srgbClr val="9999FF"/>
        </a:hlink>
        <a:folHlink>
          <a:srgbClr val="6C9BB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017TGp_medical_green_v2</Template>
  <TotalTime>22556</TotalTime>
  <Words>2259</Words>
  <Application>Microsoft Office PowerPoint</Application>
  <PresentationFormat>화면 슬라이드 쇼(4:3)</PresentationFormat>
  <Paragraphs>460</Paragraphs>
  <Slides>46</Slides>
  <Notes>42</Notes>
  <HiddenSlides>0</HiddenSlides>
  <MMClips>0</MMClips>
  <ScaleCrop>false</ScaleCrop>
  <HeadingPairs>
    <vt:vector size="4" baseType="variant">
      <vt:variant>
        <vt:lpstr>테마</vt:lpstr>
      </vt:variant>
      <vt:variant>
        <vt:i4>1</vt:i4>
      </vt:variant>
      <vt:variant>
        <vt:lpstr>슬라이드 제목</vt:lpstr>
      </vt:variant>
      <vt:variant>
        <vt:i4>46</vt:i4>
      </vt:variant>
    </vt:vector>
  </HeadingPairs>
  <TitlesOfParts>
    <vt:vector size="47" baseType="lpstr">
      <vt:lpstr>017TGp_medical_green</vt:lpstr>
      <vt:lpstr>제5과 : 인격과 영성</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삼하 6:12-14. 다윗이 가서 하나님의 궤를 기쁨으로 메고 오벧에돔의 집에서 다윗 성으로 올라 갈세…여호와 앞에서 힘을 다하여 춤을 추는데 때에 베 애봇을 입었더라.  삼하  6:17-19. 다윗이 여호와의 궤를 메고 들어가서 다윗이 위하여 친 장막 가운데 그 예비한 자리에 두매 다윗이 번제와 화목제를 여호와 앞에 드리니라 다윗이 번제와 화목제 드리기를 마치고 만군의 여호와의 이름으로 백성에게 축복하고 모든 백성 곧 온 이스라엘 무리의 무론 남녀하고 떡 한 개와 고기 한 조각과 간 포도떡 한 덩이씩 나눠주매 모든 백성이 각기 집으로 돌아 가니라  </vt:lpstr>
      <vt:lpstr>PowerPoint 프레젠테이션</vt:lpstr>
      <vt:lpstr>열상 2:2-3 2:2-3, 내가 이제  세상 모든 사람의 길로 가게 되었노니 너는 힘써 대장부가 되고 네 하나님 여호와의 명을 지켜 그 길로 행하여 그 법률과 계명과 율례와 증거를 모세의 율법에 기록된 대로 지키라 그리하면 네가 무릇 무엇을 하든지 어디로 가든지 형통할지라   시편 1편 1-3, 복있는 사람은 …오직 여호와의 율법을 즐거워하여 그 율법을 주야로 묵상하는 자로다 저는 시냇가에 심은 나무가 시절을 쫒아 과실을 맺으며 그 잎사귀가 마르지 아니함 같으니 그 행사가 다 형통하리로다.  </vt:lpstr>
      <vt:lpstr>  시편 119:1,5-6,8-9,18,50,103 여호와의 법에 행하는 자가 복이 있음이여(1).. 주의 율례를 지키게 하소서(5).. 내가 주의 모든 계명에 주이할 때에는 부끄럽지 아니하리이다(6)… 내가 주의 율례를 지키오리니 나를 아주 버리지 마옵소서, 청년이 무엇으로 그 행실을 깨끗케 하리이까 주의 말씀을 따라 삼갈 것이니이다 (8-9). … 내 눈을 열어서 주의 법의 기이한 것을 보게 하소서(18),  이 말씀은 나의 곤란 중에 위로라 주의 말씀이 나를 살리셨음이니이다(50),  주의 말씀의 맛이 내게 어찌 그리 단지요 내 입에 꿀보다 더하니이다(103)   </vt:lpstr>
      <vt:lpstr>PowerPoint 프레젠테이션</vt:lpstr>
      <vt:lpstr>삼상 23:2, 4 23:2, 이에 다윗이 여호와께 묻자와 가로되 내가 가서 이 블레셋 사람을 치리이까 여호와께서 이르시되 가서 블레셋 사람을 치고 그일라를 구원하라 하시니.  23:4 다윗이 여호와께 다시 묻자온대 여호와께서 대답하여 가라사대 일어나 그일라로 내려가라 내가 블레셋 사람을 네 손에 붙이리라 하시니라. ….다윗이 그일라로 가서 블레셋 사람과 싸워 그들을 크게 도육하고 그들의 가축을 끌어 오니라.</vt:lpstr>
      <vt:lpstr>삼하 2:1-2 2:1 그 후에  다윗이 여호와께 묻자와 가로되 내가 유다 한 성으로 올라 가리이까 여호와께서 가라사대 올라가라 다윗이 가로되 어디로 가리이까 가라사대 헤브론으로 갈지니라.   2:2 다윗이 그 두 아내 이스르엘 여인 아히노암과 갈멜 사람 나발의 아내 되었던 아비가일을 데리고 그리고 올라갈 때에 </vt:lpstr>
      <vt:lpstr>PowerPoint 프레젠테이션</vt:lpstr>
      <vt:lpstr>삼상 16:23 . 하나님이 부리신 악신이 사울에게 이를 때에 다윗이 수금을 취하여 손으로 탄즉 사울이 상쾌하여 낫고 악신은 그에게서 떠나더라.  삼상 18:10. 그 이틑날 하나님이 부리신 악신이 사울에게 힘있게 내리매 그의 집 가운데서 야료하는 고로 다윗이 평일과 같이 손으로 수금을 타는데…….  삼하 6:5. 다윗과 온 이스라엘 족속이 잣나무로 만든 여러 가지 악기와 수금과 비파와 소고와 앙금과 제금으로 여호와 앞에서 주악하더라”</vt:lpstr>
      <vt:lpstr>PowerPoint 프레젠테이션</vt:lpstr>
      <vt:lpstr>삼상 17:32-33. 다윗이 사울에게 고하되 그를 인하여 사람이 낙담하지 말 것이라 주의 종이 가서 저 블레셋 사람들과 싸우리이다. 사울이 다윗에게 이르되 네가 가서 저 블레셋 사람과 싸우기에 능치 못하리니 너는 소년이요 그는 어려서 부터 용사임이니라. 34-35. 다윗이 사울에게 고하되 주의 종이 아비의 양을 지킬 때에 사자나 곰이 와서 양 떼에서 새끼를 움키면 내가 따라가서 그것을 치고 그 입에서 새끼를 건져내었고 그것이 일어나 나를 해하고자 하면 내가 그 수염을 잡아 그것을 쳐죽였었나이다.</vt:lpstr>
      <vt:lpstr>PowerPoint 프레젠테이션</vt:lpstr>
      <vt:lpstr>삼상 26:7-12. 10. 또 가로되 여호와께서 사시거니와 여호와께서 그를 치시리니 혹 죽을 날이 이르거나 혹 전장에 들어가서 망하리라  11. 내가 손을 들어 여호와의 기름 부음받은 자를 치는 것이 여호와께서 금하시나니 너는 그의 머리 곁에 있는 창과 물병만 가지고 가자 하고 다윗이 사울의 머리 곁에서 창과 물병을 가지고 떠나가되……  </vt:lpstr>
      <vt:lpstr>PowerPoint 프레젠테이션</vt:lpstr>
      <vt:lpstr>삼하:1:11-12, 24-27.  1:11-12. 이에 다윗이 자기 옷을 잡아 찢으며 함께 있는 모든 사람들도 그리하고 사울과 그 아들 요나단과 여호와의 백성과 이스라엘 족속이 칼에 죽음을 인하여 저녁때까지 슬퍼하여 울며 금식하니라. 24-27. 이스라엘 딸들아 사울을 슬퍼하여 울찌어다 자기 붉은 옷으로 너희에게 화려하게 입혔고 금 노리개를 너희 옷에 채웠도다.  오호라 두 용사가 전쟁 중에 엎드려졌도다 요나단이 너의 산 위에서 죽임을 당하였도다. </vt:lpstr>
      <vt:lpstr>PowerPoint 프레젠테이션</vt:lpstr>
      <vt:lpstr> 삼하 23:13-17 13-14 또 삼십 두목 중 세 사람이 곡식 벨 때에 아둘람 굴에 이르러 다윗에게 나아 갔는데 때에 불레셋 사람의 떼가 르바임 골짜기에 진쳤더라 그때에 다윗은 산성에 있고 블레셋 사람의 영채는 베들레헴에 있는지라 15-16. 다윗이 사모하여 가로되 베들레헴 성문 곁 우물물을 누가 나로 마시게 할꼬 하매 세 용사가 블레셋 사람의 군대를 충돌하고 지나가서 베들레헴 성문 곁 우물물을 길어 가지고 다윗에게로 왔으나 다윗이 마시기를 기뻐 아니하고 그 물을 여호와깨 부어 드리며 </vt:lpstr>
      <vt:lpstr>PowerPoint 프레젠테이션</vt:lpstr>
      <vt:lpstr> 삼상 30:23.  “여호와께서 우리를 보호하시고 우리를 치러온 군대를 우리 손에 붙이셨은즉 그(하나님)가 우리에게 주신 것” 신 8:12-14 “네가 먹어서 배불리고 아름다운 집을 짓고 거하게 되며 또 네 우양이 번성하며 네 은금이 증식되며 네 소유가 다 풍부하게 될 때 두렵건대 네 마음이 교만하여 네 하나님을 잊어버릴까 하노라”  삼하 8:10-12  “다윗이 하닷에셀을 쳐서 파함이라 요람이 은 그릇과 금 그릇을 가지고 온지라 다윗 왕이 그것도 여호와께 드리되 저가 정복한 모든 나라에서 얻은 은금 곧 아람과 모압과 암몬 자손과 블레셋 사람과 아말렉에서 얻은 것들과 소바 왕 르홈의 아들 하닷에셀 에게서 노략한 것과 같이 드리니라“</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당신의 목회를 그린오션으로 가게하라</dc:title>
  <dc:creator>Sang-Joon Park</dc:creator>
  <cp:lastModifiedBy>James Sok</cp:lastModifiedBy>
  <cp:revision>873</cp:revision>
  <dcterms:created xsi:type="dcterms:W3CDTF">2007-08-20T15:12:28Z</dcterms:created>
  <dcterms:modified xsi:type="dcterms:W3CDTF">2013-07-27T15:53:29Z</dcterms:modified>
</cp:coreProperties>
</file>