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5"/>
  </p:notesMasterIdLst>
  <p:handoutMasterIdLst>
    <p:handoutMasterId r:id="rId6"/>
  </p:handoutMasterIdLst>
  <p:sldIdLst>
    <p:sldId id="1316" r:id="rId2"/>
    <p:sldId id="1444" r:id="rId3"/>
    <p:sldId id="1447" r:id="rId4"/>
  </p:sldIdLst>
  <p:sldSz cx="9144000" cy="6858000" type="screen4x3"/>
  <p:notesSz cx="6867525" cy="99949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  <a:srgbClr val="000000"/>
    <a:srgbClr val="FFFF99"/>
    <a:srgbClr val="86041A"/>
    <a:srgbClr val="008000"/>
    <a:srgbClr val="532476"/>
    <a:srgbClr val="FF00FF"/>
    <a:srgbClr val="0099FF"/>
    <a:srgbClr val="0A6E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44" autoAdjust="0"/>
    <p:restoredTop sz="94186" autoAdjust="0"/>
  </p:normalViewPr>
  <p:slideViewPr>
    <p:cSldViewPr>
      <p:cViewPr varScale="1">
        <p:scale>
          <a:sx n="47" d="100"/>
          <a:sy n="47" d="100"/>
        </p:scale>
        <p:origin x="-135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421" y="1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EB119755-0C4A-4412-843D-47E79C6869FF}" type="datetimeFigureOut">
              <a:rPr lang="ko-KR" altLang="en-US"/>
              <a:pPr>
                <a:defRPr/>
              </a:pPr>
              <a:t>2013-12-22</a:t>
            </a:fld>
            <a:endParaRPr lang="en-US" altLang="ko-KR" dirty="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3107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421" y="9493107"/>
            <a:ext cx="2976549" cy="5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B61873A2-DE9E-434D-8F22-10F19FC822B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211837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421" y="1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C5CCEF7-205D-492B-AD34-450C7C6A531D}" type="datetimeFigureOut">
              <a:rPr lang="ko-KR" altLang="en-US"/>
              <a:pPr>
                <a:defRPr/>
              </a:pPr>
              <a:t>2013-12-22</a:t>
            </a:fld>
            <a:endParaRPr lang="en-US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4" tIns="48167" rIns="96334" bIns="4816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75" y="4748262"/>
            <a:ext cx="5492776" cy="4497364"/>
          </a:xfrm>
          <a:prstGeom prst="rect">
            <a:avLst/>
          </a:prstGeom>
        </p:spPr>
        <p:txBody>
          <a:bodyPr vert="horz" lIns="96334" tIns="48167" rIns="96334" bIns="481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93107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421" y="9493107"/>
            <a:ext cx="2976549" cy="500087"/>
          </a:xfrm>
          <a:prstGeom prst="rect">
            <a:avLst/>
          </a:prstGeom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8EF6473-B74A-4630-A715-DF92BCAFDD2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460073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3" name="Picture 31" descr="m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7950" y="2792413"/>
            <a:ext cx="8970963" cy="1081087"/>
            <a:chOff x="-8" y="1752"/>
            <a:chExt cx="5772" cy="726"/>
          </a:xfrm>
        </p:grpSpPr>
        <p:sp>
          <p:nvSpPr>
            <p:cNvPr id="13345" name="Freeform 33"/>
            <p:cNvSpPr>
              <a:spLocks/>
            </p:cNvSpPr>
            <p:nvPr userDrawn="1"/>
          </p:nvSpPr>
          <p:spPr bwMode="white">
            <a:xfrm flipV="1">
              <a:off x="-4" y="2387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46" name="Freeform 34"/>
            <p:cNvSpPr>
              <a:spLocks/>
            </p:cNvSpPr>
            <p:nvPr userDrawn="1"/>
          </p:nvSpPr>
          <p:spPr bwMode="white">
            <a:xfrm>
              <a:off x="-8" y="1752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1113" y="0"/>
            <a:ext cx="9155113" cy="6867525"/>
            <a:chOff x="0" y="0"/>
            <a:chExt cx="5760" cy="4326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0963" y="2913063"/>
            <a:ext cx="8986837" cy="846137"/>
          </a:xfr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6610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47663" y="29527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227013"/>
            <a:ext cx="2071687" cy="60975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227013"/>
            <a:ext cx="6067425" cy="60975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5" name="Picture 37" descr="m_10"/>
          <p:cNvPicPr>
            <a:picLocks noChangeAspect="1" noChangeArrowheads="1"/>
          </p:cNvPicPr>
          <p:nvPr/>
        </p:nvPicPr>
        <p:blipFill>
          <a:blip r:embed="rId15" cstate="print"/>
          <a:srcRect t="77292" b="8009"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</p:spPr>
      </p:pic>
      <p:sp>
        <p:nvSpPr>
          <p:cNvPr id="12326" name="Freeform 38"/>
          <p:cNvSpPr>
            <a:spLocks/>
          </p:cNvSpPr>
          <p:nvPr/>
        </p:nvSpPr>
        <p:spPr bwMode="white">
          <a:xfrm flipV="1">
            <a:off x="0" y="1030288"/>
            <a:ext cx="9156700" cy="144462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1373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51373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395288" y="22701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50875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2013-12-22</a:t>
            </a:fld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087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ko-KR" sz="440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평 코칭</a:t>
            </a:r>
            <a:r>
              <a:rPr lang="en-US" altLang="ko-KR" sz="4400" dirty="0" smtClean="0">
                <a:latin typeface="HY견고딕" pitchFamily="18" charset="-127"/>
                <a:ea typeface="HY견고딕" pitchFamily="18" charset="-127"/>
              </a:rPr>
              <a:t>&gt; 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실행전략팀 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세미나 </a:t>
            </a:r>
            <a:endParaRPr lang="ko-KR" altLang="en-US" sz="440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" name="그림 6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50"/>
            <a:ext cx="3240360" cy="691044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4104456" cy="2088232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en-US" altLang="ko-KR" sz="1600" b="1" dirty="0" smtClean="0">
                <a:ea typeface="굴림" charset="-127"/>
              </a:rPr>
              <a:t>GO Thrive Coaching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11417 S Belmont Dr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Plainfield, IL 60585 USA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(815)254-7720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www.igomt.com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www.gotracking.org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Jamessok_4@hotmail.com</a:t>
            </a:r>
            <a:endParaRPr lang="ko-KR" altLang="en-US" b="1" dirty="0">
              <a:ea typeface="굴림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75910" y="1785010"/>
            <a:ext cx="4971233" cy="70788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GO Thrive coaching </a:t>
            </a:r>
          </a:p>
        </p:txBody>
      </p:sp>
    </p:spTree>
    <p:extLst>
      <p:ext uri="{BB962C8B-B14F-4D97-AF65-F5344CB8AC3E}">
        <p14:creationId xmlns="" xmlns:p14="http://schemas.microsoft.com/office/powerpoint/2010/main" val="560273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9065133"/>
              </p:ext>
            </p:extLst>
          </p:nvPr>
        </p:nvGraphicFramePr>
        <p:xfrm>
          <a:off x="288030" y="1196752"/>
          <a:ext cx="8676458" cy="5524804"/>
        </p:xfrm>
        <a:graphic>
          <a:graphicData uri="http://schemas.openxmlformats.org/drawingml/2006/table">
            <a:tbl>
              <a:tblPr/>
              <a:tblGrid>
                <a:gridCol w="2596956"/>
                <a:gridCol w="3022686"/>
                <a:gridCol w="305681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비전과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핵심가치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10:40-12:00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비전과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핵심가치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05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7:00-8:20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둘째날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 1:00-2:20)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 서론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다윗의 삶과 사역의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4C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모델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목표와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8:40-10:00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둘째날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 2:40-5:00)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영적 건강 진단과 처방전략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목표와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실행전략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1187624" y="423778"/>
            <a:ext cx="7128792" cy="412934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lnSpc>
                <a:spcPts val="2500"/>
              </a:lnSpc>
              <a:spcBef>
                <a:spcPts val="1800"/>
              </a:spcBef>
              <a:defRPr/>
            </a:pPr>
            <a:r>
              <a:rPr kumimoji="1" lang="en-US" altLang="ko-KR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  목표와 실행전략세미나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스케줄</a:t>
            </a:r>
            <a:r>
              <a:rPr kumimoji="1" lang="en-US" altLang="ko-KR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(1)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                                       </a:t>
            </a:r>
            <a:endParaRPr kumimoji="1" lang="en-US" altLang="ko-KR" sz="4000" b="1" dirty="0"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74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9065133"/>
              </p:ext>
            </p:extLst>
          </p:nvPr>
        </p:nvGraphicFramePr>
        <p:xfrm>
          <a:off x="288030" y="1196752"/>
          <a:ext cx="8676458" cy="5524804"/>
        </p:xfrm>
        <a:graphic>
          <a:graphicData uri="http://schemas.openxmlformats.org/drawingml/2006/table">
            <a:tbl>
              <a:tblPr/>
              <a:tblGrid>
                <a:gridCol w="2596956"/>
                <a:gridCol w="3022686"/>
                <a:gridCol w="3056816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*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참고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양이 많지만 집에서 과제물을 해 오는 것을 전제합니다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는 다윗의 삶만 취급하여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한 세슨으로 마치게 되며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남은 부분은숙제로 처리합니다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역량과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 개발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10:40-12:00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역량과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 개발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05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7:00-8:20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둘째날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 1:00-2:20)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자산평가와 자기 발견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지역사회이해와 인간관계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8:40-10:00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둘째날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 2:40-5:00)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리더의 인격과  영성개발 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지역사회 이해와 인간관계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1187624" y="423778"/>
            <a:ext cx="7128792" cy="412934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lnSpc>
                <a:spcPts val="2500"/>
              </a:lnSpc>
              <a:spcBef>
                <a:spcPts val="1800"/>
              </a:spcBef>
              <a:defRPr/>
            </a:pPr>
            <a:r>
              <a:rPr kumimoji="1" lang="en-US" altLang="ko-KR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목표와 실행전략 세미나 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스케줄</a:t>
            </a:r>
            <a:r>
              <a:rPr kumimoji="1" lang="en-US" altLang="ko-KR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(2)</a:t>
            </a:r>
            <a:r>
              <a:rPr kumimoji="1" lang="ko-KR" altLang="en-US" sz="3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                                       </a:t>
            </a:r>
            <a:endParaRPr kumimoji="1" lang="en-US" altLang="ko-KR" sz="4000" b="1" dirty="0"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74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7TGp_medical_green">
  <a:themeElements>
    <a:clrScheme name="017TGp_medical_green 3">
      <a:dk1>
        <a:srgbClr val="2B166E"/>
      </a:dk1>
      <a:lt1>
        <a:srgbClr val="FFFFFF"/>
      </a:lt1>
      <a:dk2>
        <a:srgbClr val="336699"/>
      </a:dk2>
      <a:lt2>
        <a:srgbClr val="DDDDDD"/>
      </a:lt2>
      <a:accent1>
        <a:srgbClr val="458F8F"/>
      </a:accent1>
      <a:accent2>
        <a:srgbClr val="47CB79"/>
      </a:accent2>
      <a:accent3>
        <a:srgbClr val="FFFFFF"/>
      </a:accent3>
      <a:accent4>
        <a:srgbClr val="23115D"/>
      </a:accent4>
      <a:accent5>
        <a:srgbClr val="B0C6C6"/>
      </a:accent5>
      <a:accent6>
        <a:srgbClr val="3FB86D"/>
      </a:accent6>
      <a:hlink>
        <a:srgbClr val="9999FF"/>
      </a:hlink>
      <a:folHlink>
        <a:srgbClr val="6C9BBE"/>
      </a:folHlink>
    </a:clrScheme>
    <a:fontScheme name="017TGp_medical_gre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7TGp_medical_green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2">
        <a:dk1>
          <a:srgbClr val="006699"/>
        </a:dk1>
        <a:lt1>
          <a:srgbClr val="FFFFFF"/>
        </a:lt1>
        <a:dk2>
          <a:srgbClr val="000000"/>
        </a:dk2>
        <a:lt2>
          <a:srgbClr val="F7F4D5"/>
        </a:lt2>
        <a:accent1>
          <a:srgbClr val="5ECA94"/>
        </a:accent1>
        <a:accent2>
          <a:srgbClr val="C78DD7"/>
        </a:accent2>
        <a:accent3>
          <a:srgbClr val="FFFFFF"/>
        </a:accent3>
        <a:accent4>
          <a:srgbClr val="005682"/>
        </a:accent4>
        <a:accent5>
          <a:srgbClr val="B6E1C8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3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47CB79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3FB86D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017TGp_medical_green_v2</Template>
  <TotalTime>29408</TotalTime>
  <Words>216</Words>
  <Application>Microsoft Office PowerPoint</Application>
  <PresentationFormat>On-screen Show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017TGp_medical_green</vt:lpstr>
      <vt:lpstr>&lt;평 코칭&gt; 실행전략팀 세미나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목회를 그린오션으로 가게하라</dc:title>
  <dc:creator>Sang-Joon Park</dc:creator>
  <cp:lastModifiedBy>James Sok</cp:lastModifiedBy>
  <cp:revision>1115</cp:revision>
  <cp:lastPrinted>2013-07-25T19:11:35Z</cp:lastPrinted>
  <dcterms:created xsi:type="dcterms:W3CDTF">2007-08-20T15:12:28Z</dcterms:created>
  <dcterms:modified xsi:type="dcterms:W3CDTF">2013-12-22T17:48:02Z</dcterms:modified>
</cp:coreProperties>
</file>