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65"/>
  </p:notesMasterIdLst>
  <p:handoutMasterIdLst>
    <p:handoutMasterId r:id="rId66"/>
  </p:handoutMasterIdLst>
  <p:sldIdLst>
    <p:sldId id="938" r:id="rId2"/>
    <p:sldId id="1231" r:id="rId3"/>
    <p:sldId id="1300" r:id="rId4"/>
    <p:sldId id="1232" r:id="rId5"/>
    <p:sldId id="1298" r:id="rId6"/>
    <p:sldId id="1278" r:id="rId7"/>
    <p:sldId id="1299" r:id="rId8"/>
    <p:sldId id="1252" r:id="rId9"/>
    <p:sldId id="1301" r:id="rId10"/>
    <p:sldId id="1254" r:id="rId11"/>
    <p:sldId id="1255" r:id="rId12"/>
    <p:sldId id="1257" r:id="rId13"/>
    <p:sldId id="1258" r:id="rId14"/>
    <p:sldId id="1259" r:id="rId15"/>
    <p:sldId id="1260" r:id="rId16"/>
    <p:sldId id="1261" r:id="rId17"/>
    <p:sldId id="1262" r:id="rId18"/>
    <p:sldId id="1279" r:id="rId19"/>
    <p:sldId id="1269" r:id="rId20"/>
    <p:sldId id="1302" r:id="rId21"/>
    <p:sldId id="1303" r:id="rId22"/>
    <p:sldId id="1307" r:id="rId23"/>
    <p:sldId id="1308" r:id="rId24"/>
    <p:sldId id="1309" r:id="rId25"/>
    <p:sldId id="1310" r:id="rId26"/>
    <p:sldId id="1311" r:id="rId27"/>
    <p:sldId id="1312" r:id="rId28"/>
    <p:sldId id="1313" r:id="rId29"/>
    <p:sldId id="1314" r:id="rId30"/>
    <p:sldId id="1315" r:id="rId31"/>
    <p:sldId id="1304" r:id="rId32"/>
    <p:sldId id="1305" r:id="rId33"/>
    <p:sldId id="1306" r:id="rId34"/>
    <p:sldId id="1316" r:id="rId35"/>
    <p:sldId id="1317" r:id="rId36"/>
    <p:sldId id="1318" r:id="rId37"/>
    <p:sldId id="1295" r:id="rId38"/>
    <p:sldId id="1319" r:id="rId39"/>
    <p:sldId id="1332" r:id="rId40"/>
    <p:sldId id="1333" r:id="rId41"/>
    <p:sldId id="1334" r:id="rId42"/>
    <p:sldId id="1335" r:id="rId43"/>
    <p:sldId id="1336" r:id="rId44"/>
    <p:sldId id="1337" r:id="rId45"/>
    <p:sldId id="1338" r:id="rId46"/>
    <p:sldId id="1320" r:id="rId47"/>
    <p:sldId id="1321" r:id="rId48"/>
    <p:sldId id="1322" r:id="rId49"/>
    <p:sldId id="1323" r:id="rId50"/>
    <p:sldId id="1324" r:id="rId51"/>
    <p:sldId id="1325" r:id="rId52"/>
    <p:sldId id="1326" r:id="rId53"/>
    <p:sldId id="1327" r:id="rId54"/>
    <p:sldId id="1328" r:id="rId55"/>
    <p:sldId id="1329" r:id="rId56"/>
    <p:sldId id="1330" r:id="rId57"/>
    <p:sldId id="1280" r:id="rId58"/>
    <p:sldId id="1281" r:id="rId59"/>
    <p:sldId id="1282" r:id="rId60"/>
    <p:sldId id="1283" r:id="rId61"/>
    <p:sldId id="1284" r:id="rId62"/>
    <p:sldId id="1285" r:id="rId63"/>
    <p:sldId id="1339" r:id="rId64"/>
  </p:sldIdLst>
  <p:sldSz cx="9144000" cy="6858000" type="screen4x3"/>
  <p:notesSz cx="7099300" cy="10234613"/>
  <p:defaultTextStyle>
    <a:defPPr>
      <a:defRPr lang="en-US"/>
    </a:defPPr>
    <a:lvl1pPr algn="l" rtl="0" fontAlgn="base" latinLnBrk="1">
      <a:spcBef>
        <a:spcPct val="0"/>
      </a:spcBef>
      <a:spcAft>
        <a:spcPct val="0"/>
      </a:spcAft>
      <a:defRPr b="1" kern="1200">
        <a:solidFill>
          <a:schemeClr val="tx1"/>
        </a:solidFill>
        <a:latin typeface="Arial" charset="0"/>
        <a:ea typeface="굴림" pitchFamily="50" charset="-127"/>
        <a:cs typeface="+mn-cs"/>
      </a:defRPr>
    </a:lvl1pPr>
    <a:lvl2pPr marL="457200" algn="l" rtl="0" fontAlgn="base" latinLnBrk="1">
      <a:spcBef>
        <a:spcPct val="0"/>
      </a:spcBef>
      <a:spcAft>
        <a:spcPct val="0"/>
      </a:spcAft>
      <a:defRPr b="1" kern="1200">
        <a:solidFill>
          <a:schemeClr val="tx1"/>
        </a:solidFill>
        <a:latin typeface="Arial" charset="0"/>
        <a:ea typeface="굴림" pitchFamily="50" charset="-127"/>
        <a:cs typeface="+mn-cs"/>
      </a:defRPr>
    </a:lvl2pPr>
    <a:lvl3pPr marL="914400" algn="l" rtl="0" fontAlgn="base" latinLnBrk="1">
      <a:spcBef>
        <a:spcPct val="0"/>
      </a:spcBef>
      <a:spcAft>
        <a:spcPct val="0"/>
      </a:spcAft>
      <a:defRPr b="1" kern="1200">
        <a:solidFill>
          <a:schemeClr val="tx1"/>
        </a:solidFill>
        <a:latin typeface="Arial" charset="0"/>
        <a:ea typeface="굴림" pitchFamily="50" charset="-127"/>
        <a:cs typeface="+mn-cs"/>
      </a:defRPr>
    </a:lvl3pPr>
    <a:lvl4pPr marL="1371600" algn="l" rtl="0" fontAlgn="base" latinLnBrk="1">
      <a:spcBef>
        <a:spcPct val="0"/>
      </a:spcBef>
      <a:spcAft>
        <a:spcPct val="0"/>
      </a:spcAft>
      <a:defRPr b="1" kern="1200">
        <a:solidFill>
          <a:schemeClr val="tx1"/>
        </a:solidFill>
        <a:latin typeface="Arial" charset="0"/>
        <a:ea typeface="굴림" pitchFamily="50" charset="-127"/>
        <a:cs typeface="+mn-cs"/>
      </a:defRPr>
    </a:lvl4pPr>
    <a:lvl5pPr marL="1828800" algn="l" rtl="0" fontAlgn="base" latinLnBrk="1">
      <a:spcBef>
        <a:spcPct val="0"/>
      </a:spcBef>
      <a:spcAft>
        <a:spcPct val="0"/>
      </a:spcAft>
      <a:defRPr b="1" kern="1200">
        <a:solidFill>
          <a:schemeClr val="tx1"/>
        </a:solidFill>
        <a:latin typeface="Arial" charset="0"/>
        <a:ea typeface="굴림" pitchFamily="50" charset="-127"/>
        <a:cs typeface="+mn-cs"/>
      </a:defRPr>
    </a:lvl5pPr>
    <a:lvl6pPr marL="2286000" algn="l" defTabSz="914400" rtl="0" eaLnBrk="1" latinLnBrk="1" hangingPunct="1">
      <a:defRPr b="1" kern="1200">
        <a:solidFill>
          <a:schemeClr val="tx1"/>
        </a:solidFill>
        <a:latin typeface="Arial" charset="0"/>
        <a:ea typeface="굴림" pitchFamily="50" charset="-127"/>
        <a:cs typeface="+mn-cs"/>
      </a:defRPr>
    </a:lvl6pPr>
    <a:lvl7pPr marL="2743200" algn="l" defTabSz="914400" rtl="0" eaLnBrk="1" latinLnBrk="1" hangingPunct="1">
      <a:defRPr b="1" kern="1200">
        <a:solidFill>
          <a:schemeClr val="tx1"/>
        </a:solidFill>
        <a:latin typeface="Arial" charset="0"/>
        <a:ea typeface="굴림" pitchFamily="50" charset="-127"/>
        <a:cs typeface="+mn-cs"/>
      </a:defRPr>
    </a:lvl7pPr>
    <a:lvl8pPr marL="3200400" algn="l" defTabSz="914400" rtl="0" eaLnBrk="1" latinLnBrk="1" hangingPunct="1">
      <a:defRPr b="1" kern="1200">
        <a:solidFill>
          <a:schemeClr val="tx1"/>
        </a:solidFill>
        <a:latin typeface="Arial" charset="0"/>
        <a:ea typeface="굴림" pitchFamily="50" charset="-127"/>
        <a:cs typeface="+mn-cs"/>
      </a:defRPr>
    </a:lvl8pPr>
    <a:lvl9pPr marL="3657600" algn="l" defTabSz="914400" rtl="0" eaLnBrk="1" latinLnBrk="1" hangingPunct="1">
      <a:defRPr b="1" kern="1200">
        <a:solidFill>
          <a:schemeClr val="tx1"/>
        </a:solidFill>
        <a:latin typeface="Arial"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33CC"/>
    <a:srgbClr val="008000"/>
    <a:srgbClr val="86041A"/>
    <a:srgbClr val="000000"/>
    <a:srgbClr val="0A6E02"/>
    <a:srgbClr val="FF3300"/>
    <a:srgbClr val="0099FF"/>
    <a:srgbClr val="FFFF99"/>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603" autoAdjust="0"/>
    <p:restoredTop sz="86496" autoAdjust="0"/>
  </p:normalViewPr>
  <p:slideViewPr>
    <p:cSldViewPr>
      <p:cViewPr>
        <p:scale>
          <a:sx n="75" d="100"/>
          <a:sy n="75" d="100"/>
        </p:scale>
        <p:origin x="-1314" y="-18"/>
      </p:cViewPr>
      <p:guideLst>
        <p:guide orient="horz" pos="2160"/>
        <p:guide pos="2880"/>
      </p:guideLst>
    </p:cSldViewPr>
  </p:slideViewPr>
  <p:outlineViewPr>
    <p:cViewPr>
      <p:scale>
        <a:sx n="33" d="100"/>
        <a:sy n="33" d="100"/>
      </p:scale>
      <p:origin x="288" y="69451"/>
    </p:cViewPr>
  </p:outlineViewPr>
  <p:notesTextViewPr>
    <p:cViewPr>
      <p:scale>
        <a:sx n="100" d="100"/>
        <a:sy n="100" d="100"/>
      </p:scale>
      <p:origin x="0" y="0"/>
    </p:cViewPr>
  </p:notesTextViewPr>
  <p:sorterViewPr>
    <p:cViewPr>
      <p:scale>
        <a:sx n="66" d="100"/>
        <a:sy n="66" d="100"/>
      </p:scale>
      <p:origin x="0" y="51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1" y="0"/>
            <a:ext cx="3077006" cy="512081"/>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eaLnBrk="0" latinLnBrk="0" hangingPunct="0">
              <a:defRPr sz="1300" b="0">
                <a:latin typeface="Arial" charset="0"/>
                <a:ea typeface="굴림" pitchFamily="34" charset="-127"/>
                <a:cs typeface="Arial" charset="0"/>
              </a:defRPr>
            </a:lvl1pPr>
          </a:lstStyle>
          <a:p>
            <a:pPr>
              <a:defRPr/>
            </a:pPr>
            <a:endParaRPr lang="en-US" altLang="ko-KR"/>
          </a:p>
        </p:txBody>
      </p:sp>
      <p:sp>
        <p:nvSpPr>
          <p:cNvPr id="275459" name="Rectangle 3"/>
          <p:cNvSpPr>
            <a:spLocks noGrp="1" noChangeArrowheads="1"/>
          </p:cNvSpPr>
          <p:nvPr>
            <p:ph type="dt" sz="quarter" idx="1"/>
          </p:nvPr>
        </p:nvSpPr>
        <p:spPr bwMode="auto">
          <a:xfrm>
            <a:off x="4020687" y="0"/>
            <a:ext cx="3077006" cy="512081"/>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algn="r" eaLnBrk="0" latinLnBrk="0" hangingPunct="0">
              <a:defRPr sz="1300" b="0">
                <a:latin typeface="Arial" charset="0"/>
                <a:ea typeface="굴림" pitchFamily="34" charset="-127"/>
                <a:cs typeface="Arial" charset="0"/>
              </a:defRPr>
            </a:lvl1pPr>
          </a:lstStyle>
          <a:p>
            <a:pPr>
              <a:defRPr/>
            </a:pPr>
            <a:fld id="{EB119755-0C4A-4412-843D-47E79C6869FF}" type="datetimeFigureOut">
              <a:rPr lang="ko-KR" altLang="en-US"/>
              <a:pPr>
                <a:defRPr/>
              </a:pPr>
              <a:t>2013-07-27</a:t>
            </a:fld>
            <a:endParaRPr lang="en-US" altLang="ko-KR" dirty="0"/>
          </a:p>
        </p:txBody>
      </p:sp>
      <p:sp>
        <p:nvSpPr>
          <p:cNvPr id="275460" name="Rectangle 4"/>
          <p:cNvSpPr>
            <a:spLocks noGrp="1" noChangeArrowheads="1"/>
          </p:cNvSpPr>
          <p:nvPr>
            <p:ph type="ftr" sz="quarter" idx="2"/>
          </p:nvPr>
        </p:nvSpPr>
        <p:spPr bwMode="auto">
          <a:xfrm>
            <a:off x="1" y="9720785"/>
            <a:ext cx="3077006" cy="512081"/>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eaLnBrk="0" latinLnBrk="0" hangingPunct="0">
              <a:defRPr sz="1300" b="0">
                <a:latin typeface="Arial" charset="0"/>
                <a:ea typeface="굴림" pitchFamily="34" charset="-127"/>
                <a:cs typeface="Arial" charset="0"/>
              </a:defRPr>
            </a:lvl1pPr>
          </a:lstStyle>
          <a:p>
            <a:pPr>
              <a:defRPr/>
            </a:pPr>
            <a:endParaRPr lang="en-US" altLang="ko-KR"/>
          </a:p>
        </p:txBody>
      </p:sp>
      <p:sp>
        <p:nvSpPr>
          <p:cNvPr id="275461" name="Rectangle 5"/>
          <p:cNvSpPr>
            <a:spLocks noGrp="1" noChangeArrowheads="1"/>
          </p:cNvSpPr>
          <p:nvPr>
            <p:ph type="sldNum" sz="quarter" idx="3"/>
          </p:nvPr>
        </p:nvSpPr>
        <p:spPr bwMode="auto">
          <a:xfrm>
            <a:off x="4020687" y="9720785"/>
            <a:ext cx="3077006" cy="512081"/>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algn="r" eaLnBrk="0" latinLnBrk="0" hangingPunct="0">
              <a:defRPr sz="1300" b="0">
                <a:latin typeface="Arial" charset="0"/>
                <a:ea typeface="굴림" pitchFamily="34" charset="-127"/>
                <a:cs typeface="Arial" charset="0"/>
              </a:defRPr>
            </a:lvl1pPr>
          </a:lstStyle>
          <a:p>
            <a:pPr>
              <a:defRPr/>
            </a:pPr>
            <a:fld id="{B61873A2-DE9E-434D-8F22-10F19FC822B2}" type="slidenum">
              <a:rPr lang="ko-KR" altLang="en-US"/>
              <a:pPr>
                <a:defRPr/>
              </a:pPr>
              <a:t>‹#›</a:t>
            </a:fld>
            <a:endParaRPr lang="en-US" altLang="ko-KR" dirty="0"/>
          </a:p>
        </p:txBody>
      </p:sp>
    </p:spTree>
    <p:extLst>
      <p:ext uri="{BB962C8B-B14F-4D97-AF65-F5344CB8AC3E}">
        <p14:creationId xmlns:p14="http://schemas.microsoft.com/office/powerpoint/2010/main" val="133386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512081"/>
          </a:xfrm>
          <a:prstGeom prst="rect">
            <a:avLst/>
          </a:prstGeom>
        </p:spPr>
        <p:txBody>
          <a:bodyPr vert="horz" wrap="square" lIns="99038" tIns="49519" rIns="99038" bIns="49519" numCol="1" anchor="t" anchorCtr="0" compatLnSpc="1">
            <a:prstTxWarp prst="textNoShape">
              <a:avLst/>
            </a:prstTxWarp>
          </a:bodyPr>
          <a:lstStyle>
            <a:lvl1pPr latinLnBrk="0">
              <a:defRPr sz="1300" b="0">
                <a:latin typeface="Calibri" pitchFamily="34" charset="0"/>
                <a:ea typeface="굴림" pitchFamily="34" charset="-127"/>
                <a:cs typeface="Arial" charset="0"/>
              </a:defRPr>
            </a:lvl1pPr>
          </a:lstStyle>
          <a:p>
            <a:pPr>
              <a:defRPr/>
            </a:pPr>
            <a:endParaRPr lang="ko-KR" altLang="en-US"/>
          </a:p>
        </p:txBody>
      </p:sp>
      <p:sp>
        <p:nvSpPr>
          <p:cNvPr id="3" name="Date Placeholder 2"/>
          <p:cNvSpPr>
            <a:spLocks noGrp="1"/>
          </p:cNvSpPr>
          <p:nvPr>
            <p:ph type="dt" idx="1"/>
          </p:nvPr>
        </p:nvSpPr>
        <p:spPr>
          <a:xfrm>
            <a:off x="4020687" y="0"/>
            <a:ext cx="3077006" cy="512081"/>
          </a:xfrm>
          <a:prstGeom prst="rect">
            <a:avLst/>
          </a:prstGeom>
        </p:spPr>
        <p:txBody>
          <a:bodyPr vert="horz" wrap="square" lIns="99038" tIns="49519" rIns="99038" bIns="49519" numCol="1" anchor="t" anchorCtr="0" compatLnSpc="1">
            <a:prstTxWarp prst="textNoShape">
              <a:avLst/>
            </a:prstTxWarp>
          </a:bodyPr>
          <a:lstStyle>
            <a:lvl1pPr algn="r" latinLnBrk="0">
              <a:defRPr sz="1300" b="0">
                <a:latin typeface="Calibri" pitchFamily="34" charset="0"/>
                <a:ea typeface="굴림" pitchFamily="34" charset="-127"/>
                <a:cs typeface="Arial" charset="0"/>
              </a:defRPr>
            </a:lvl1pPr>
          </a:lstStyle>
          <a:p>
            <a:pPr>
              <a:defRPr/>
            </a:pPr>
            <a:fld id="{9C5CCEF7-205D-492B-AD34-450C7C6A531D}" type="datetimeFigureOut">
              <a:rPr lang="ko-KR" altLang="en-US"/>
              <a:pPr>
                <a:defRPr/>
              </a:pPr>
              <a:t>2013-07-27</a:t>
            </a:fld>
            <a:endParaRPr lang="en-US" altLang="ko-KR"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pPr lvl="0"/>
            <a:endParaRPr lang="en-US" noProof="0" dirty="0" smtClean="0"/>
          </a:p>
        </p:txBody>
      </p:sp>
      <p:sp>
        <p:nvSpPr>
          <p:cNvPr id="5" name="Notes Placeholder 4"/>
          <p:cNvSpPr>
            <a:spLocks noGrp="1"/>
          </p:cNvSpPr>
          <p:nvPr>
            <p:ph type="body" sz="quarter" idx="3"/>
          </p:nvPr>
        </p:nvSpPr>
        <p:spPr>
          <a:xfrm>
            <a:off x="710573" y="4862141"/>
            <a:ext cx="5678154" cy="4605227"/>
          </a:xfrm>
          <a:prstGeom prst="rect">
            <a:avLst/>
          </a:prstGeom>
        </p:spPr>
        <p:txBody>
          <a:bodyPr vert="horz" lIns="99038" tIns="49519" rIns="99038" bIns="495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720785"/>
            <a:ext cx="3077006" cy="512081"/>
          </a:xfrm>
          <a:prstGeom prst="rect">
            <a:avLst/>
          </a:prstGeom>
        </p:spPr>
        <p:txBody>
          <a:bodyPr vert="horz" wrap="square" lIns="99038" tIns="49519" rIns="99038" bIns="49519" numCol="1" anchor="b" anchorCtr="0" compatLnSpc="1">
            <a:prstTxWarp prst="textNoShape">
              <a:avLst/>
            </a:prstTxWarp>
          </a:bodyPr>
          <a:lstStyle>
            <a:lvl1pPr latinLnBrk="0">
              <a:defRPr sz="1300" b="0">
                <a:latin typeface="Calibri" pitchFamily="34" charset="0"/>
                <a:ea typeface="굴림" pitchFamily="34" charset="-127"/>
                <a:cs typeface="Arial" charset="0"/>
              </a:defRPr>
            </a:lvl1pPr>
          </a:lstStyle>
          <a:p>
            <a:pPr>
              <a:defRPr/>
            </a:pPr>
            <a:endParaRPr lang="ko-KR" altLang="en-US"/>
          </a:p>
        </p:txBody>
      </p:sp>
      <p:sp>
        <p:nvSpPr>
          <p:cNvPr id="7" name="Slide Number Placeholder 6"/>
          <p:cNvSpPr>
            <a:spLocks noGrp="1"/>
          </p:cNvSpPr>
          <p:nvPr>
            <p:ph type="sldNum" sz="quarter" idx="5"/>
          </p:nvPr>
        </p:nvSpPr>
        <p:spPr>
          <a:xfrm>
            <a:off x="4020687" y="9720785"/>
            <a:ext cx="3077006" cy="512081"/>
          </a:xfrm>
          <a:prstGeom prst="rect">
            <a:avLst/>
          </a:prstGeom>
        </p:spPr>
        <p:txBody>
          <a:bodyPr vert="horz" wrap="square" lIns="99038" tIns="49519" rIns="99038" bIns="49519" numCol="1" anchor="b" anchorCtr="0" compatLnSpc="1">
            <a:prstTxWarp prst="textNoShape">
              <a:avLst/>
            </a:prstTxWarp>
          </a:bodyPr>
          <a:lstStyle>
            <a:lvl1pPr algn="r" latinLnBrk="0">
              <a:defRPr sz="1300" b="0">
                <a:latin typeface="Calibri" pitchFamily="34" charset="0"/>
                <a:ea typeface="굴림" pitchFamily="34" charset="-127"/>
                <a:cs typeface="Arial" charset="0"/>
              </a:defRPr>
            </a:lvl1pPr>
          </a:lstStyle>
          <a:p>
            <a:pPr>
              <a:defRPr/>
            </a:pPr>
            <a:fld id="{98EF6473-B74A-4630-A715-DF92BCAFDD2E}" type="slidenum">
              <a:rPr lang="ko-KR" altLang="en-US"/>
              <a:pPr>
                <a:defRPr/>
              </a:pPr>
              <a:t>‹#›</a:t>
            </a:fld>
            <a:endParaRPr lang="en-US" altLang="ko-KR" dirty="0"/>
          </a:p>
        </p:txBody>
      </p:sp>
    </p:spTree>
    <p:extLst>
      <p:ext uri="{BB962C8B-B14F-4D97-AF65-F5344CB8AC3E}">
        <p14:creationId xmlns:p14="http://schemas.microsoft.com/office/powerpoint/2010/main" val="2804850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a:fld id="{B9E352D2-634B-4DEC-B257-64A8D0D9F3DA}" type="slidenum">
              <a:rPr lang="ko-KR" altLang="en-US" sz="1300">
                <a:solidFill>
                  <a:srgbClr val="000000"/>
                </a:solidFill>
                <a:latin typeface="Calibri" pitchFamily="34" charset="0"/>
              </a:rPr>
              <a:pPr algn="r"/>
              <a:t>2</a:t>
            </a:fld>
            <a:endParaRPr lang="en-US" altLang="ko-KR" sz="13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499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499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A425FEDF-D20B-4C71-B608-DD9D06EC7D9E}" type="slidenum">
              <a:rPr lang="ko-KR" altLang="en-US" sz="1300" b="0">
                <a:latin typeface="Calibri" pitchFamily="34" charset="0"/>
              </a:rPr>
              <a:pPr algn="r" latinLnBrk="0"/>
              <a:t>12</a:t>
            </a:fld>
            <a:endParaRPr lang="en-US" altLang="ko-KR" sz="1300" b="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601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602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CC85840-E1BB-49F1-8181-7BFDB4797D2E}" type="slidenum">
              <a:rPr lang="ko-KR" altLang="en-US" sz="1300" b="0">
                <a:latin typeface="Calibri" pitchFamily="34" charset="0"/>
              </a:rPr>
              <a:pPr algn="r" latinLnBrk="0"/>
              <a:t>13</a:t>
            </a:fld>
            <a:endParaRPr lang="en-US" altLang="ko-KR" sz="1300" b="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704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704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54548405-7838-4B09-B78F-BBBD0601BBBD}" type="slidenum">
              <a:rPr lang="ko-KR" altLang="en-US" sz="1300" b="0">
                <a:latin typeface="Calibri" pitchFamily="34" charset="0"/>
              </a:rPr>
              <a:pPr algn="r" latinLnBrk="0"/>
              <a:t>14</a:t>
            </a:fld>
            <a:endParaRPr lang="en-US" altLang="ko-KR" sz="1300" b="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806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806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60336-4F49-40AB-9C7E-609841107309}" type="slidenum">
              <a:rPr lang="ko-KR" altLang="en-US" sz="1300" b="0">
                <a:latin typeface="Calibri" pitchFamily="34" charset="0"/>
              </a:rPr>
              <a:pPr algn="r" latinLnBrk="0"/>
              <a:t>15</a:t>
            </a:fld>
            <a:endParaRPr lang="en-US" altLang="ko-KR" sz="1300" b="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909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909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A1A2ABC2-9C56-447F-BDBF-A6F2D6831045}" type="slidenum">
              <a:rPr lang="ko-KR" altLang="en-US" sz="1300" b="0">
                <a:latin typeface="Calibri" pitchFamily="34" charset="0"/>
              </a:rPr>
              <a:pPr algn="r" latinLnBrk="0"/>
              <a:t>16</a:t>
            </a:fld>
            <a:endParaRPr lang="en-US" altLang="ko-KR" sz="1300" b="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011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011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0E927595-5EE0-4B32-8022-875889CBB049}" type="slidenum">
              <a:rPr lang="ko-KR" altLang="en-US" sz="1300" b="0">
                <a:latin typeface="Calibri" pitchFamily="34" charset="0"/>
              </a:rPr>
              <a:pPr algn="r" latinLnBrk="0"/>
              <a:t>17</a:t>
            </a:fld>
            <a:endParaRPr lang="en-US" altLang="ko-KR" sz="1300" b="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a:fld id="{B9E352D2-634B-4DEC-B257-64A8D0D9F3DA}" type="slidenum">
              <a:rPr lang="ko-KR" altLang="en-US" sz="1300">
                <a:solidFill>
                  <a:srgbClr val="000000"/>
                </a:solidFill>
                <a:latin typeface="Calibri" pitchFamily="34" charset="0"/>
              </a:rPr>
              <a:pPr algn="r"/>
              <a:t>18</a:t>
            </a:fld>
            <a:endParaRPr lang="en-US" altLang="ko-KR" sz="1300" dirty="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19</a:t>
            </a:fld>
            <a:endParaRPr lang="en-US" altLang="ko-KR" sz="1300" b="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20</a:t>
            </a:fld>
            <a:endParaRPr lang="en-US" altLang="ko-KR" sz="1300" b="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21</a:t>
            </a:fld>
            <a:endParaRPr lang="en-US" altLang="ko-KR" sz="1300" b="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a:fld id="{B9E352D2-634B-4DEC-B257-64A8D0D9F3DA}" type="slidenum">
              <a:rPr lang="ko-KR" altLang="en-US" sz="1300">
                <a:solidFill>
                  <a:srgbClr val="000000"/>
                </a:solidFill>
                <a:latin typeface="Calibri" pitchFamily="34" charset="0"/>
              </a:rPr>
              <a:pPr algn="r"/>
              <a:t>3</a:t>
            </a:fld>
            <a:endParaRPr lang="en-US" altLang="ko-KR" sz="1300"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0240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02404" name="슬라이드 번호 개체 틀 3"/>
          <p:cNvSpPr>
            <a:spLocks noGrp="1"/>
          </p:cNvSpPr>
          <p:nvPr>
            <p:ph type="sldNum" sz="quarter" idx="5"/>
          </p:nvPr>
        </p:nvSpPr>
        <p:spPr bwMode="auto">
          <a:noFill/>
          <a:ln>
            <a:miter lim="800000"/>
            <a:headEnd/>
            <a:tailEnd/>
          </a:ln>
        </p:spPr>
        <p:txBody>
          <a:bodyPr/>
          <a:lstStyle/>
          <a:p>
            <a:fld id="{744FD7CD-0279-4735-94D7-B68595F9C217}" type="slidenum">
              <a:rPr lang="ko-KR" altLang="en-US" smtClean="0">
                <a:ea typeface="굴림" pitchFamily="50" charset="-127"/>
                <a:cs typeface="Arial" pitchFamily="34" charset="0"/>
              </a:rPr>
              <a:pPr/>
              <a:t>22</a:t>
            </a:fld>
            <a:endParaRPr lang="en-US" altLang="ko-KR" smtClean="0">
              <a:ea typeface="굴림" pitchFamily="50" charset="-127"/>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185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186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9F2D395-99CA-4524-B126-8B2D12D0BB80}" type="slidenum">
              <a:rPr lang="ko-KR" altLang="en-US" sz="1300" b="0">
                <a:latin typeface="Calibri" pitchFamily="34" charset="0"/>
              </a:rPr>
              <a:pPr algn="r" latinLnBrk="0"/>
              <a:t>24</a:t>
            </a:fld>
            <a:endParaRPr lang="en-US" altLang="ko-KR" sz="1300" b="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28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28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F5029FC-9E11-4D54-8093-BAD119986FE6}" type="slidenum">
              <a:rPr lang="ko-KR" altLang="en-US" sz="1300" b="0">
                <a:latin typeface="Calibri" pitchFamily="34" charset="0"/>
              </a:rPr>
              <a:pPr algn="r" latinLnBrk="0"/>
              <a:t>25</a:t>
            </a:fld>
            <a:endParaRPr lang="en-US" altLang="ko-KR" sz="1300" b="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390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390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A92511B-8F77-4AD5-9984-33F8B14DC96B}" type="slidenum">
              <a:rPr lang="ko-KR" altLang="en-US" sz="1300" b="0">
                <a:latin typeface="Calibri" pitchFamily="34" charset="0"/>
              </a:rPr>
              <a:pPr algn="r" latinLnBrk="0"/>
              <a:t>26</a:t>
            </a:fld>
            <a:endParaRPr lang="en-US" altLang="ko-KR" sz="1300" b="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493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493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78DFF330-6C2E-4750-995C-C655E51A9A20}" type="slidenum">
              <a:rPr lang="ko-KR" altLang="en-US" sz="1300" b="0">
                <a:latin typeface="Calibri" pitchFamily="34" charset="0"/>
              </a:rPr>
              <a:pPr algn="r" latinLnBrk="0"/>
              <a:t>27</a:t>
            </a:fld>
            <a:endParaRPr lang="en-US" altLang="ko-KR" sz="1300" b="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595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595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11618B2-6126-4D8E-B631-72905F73E4AB}" type="slidenum">
              <a:rPr lang="ko-KR" altLang="en-US" sz="1300" b="0">
                <a:latin typeface="Calibri" pitchFamily="34" charset="0"/>
              </a:rPr>
              <a:pPr algn="r" latinLnBrk="0"/>
              <a:t>28</a:t>
            </a:fld>
            <a:endParaRPr lang="en-US" altLang="ko-KR" sz="1300" b="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69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698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1D5C988-7066-42D9-BFEF-1E5C4CDF24EA}" type="slidenum">
              <a:rPr lang="ko-KR" altLang="en-US" sz="1300" b="0">
                <a:latin typeface="Calibri" pitchFamily="34" charset="0"/>
              </a:rPr>
              <a:pPr algn="r" latinLnBrk="0"/>
              <a:t>29</a:t>
            </a:fld>
            <a:endParaRPr lang="en-US" altLang="ko-KR" sz="1300" b="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800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12800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BA5E77F9-03A1-4026-83FC-5CC8EBD00B96}" type="slidenum">
              <a:rPr lang="ko-KR" altLang="en-US" sz="1300" b="0">
                <a:latin typeface="Calibri" pitchFamily="34" charset="0"/>
              </a:rPr>
              <a:pPr algn="r" latinLnBrk="0"/>
              <a:t>30</a:t>
            </a:fld>
            <a:endParaRPr lang="en-US" altLang="ko-KR" sz="1300" b="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31</a:t>
            </a:fld>
            <a:endParaRPr lang="en-US" altLang="ko-KR" sz="1300" b="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32</a:t>
            </a:fld>
            <a:endParaRPr lang="en-US" altLang="ko-KR" sz="1300" b="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5939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5939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7C28F327-A4A0-43DC-9108-68DC9E7EB418}" type="slidenum">
              <a:rPr lang="ko-KR" altLang="en-US" sz="1300" b="0">
                <a:latin typeface="Calibri" pitchFamily="34" charset="0"/>
              </a:rPr>
              <a:pPr algn="r" latinLnBrk="0"/>
              <a:t>4</a:t>
            </a:fld>
            <a:endParaRPr lang="en-US" altLang="ko-KR" sz="1300" b="0"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33</a:t>
            </a:fld>
            <a:endParaRPr lang="en-US" altLang="ko-KR" sz="1300" b="0"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34</a:t>
            </a:fld>
            <a:endParaRPr lang="en-US" altLang="ko-KR" sz="1300" b="0"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35</a:t>
            </a:fld>
            <a:endParaRPr lang="en-US" altLang="ko-KR" sz="1300" b="0"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72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72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C52E56A0-D53E-4B60-8D42-9BF7F9E86DC8}" type="slidenum">
              <a:rPr lang="ko-KR" altLang="en-US" sz="1300" b="0">
                <a:latin typeface="Calibri" pitchFamily="34" charset="0"/>
              </a:rPr>
              <a:pPr algn="r" latinLnBrk="0"/>
              <a:t>36</a:t>
            </a:fld>
            <a:endParaRPr lang="en-US" altLang="ko-KR" sz="1300" b="0"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a:fld id="{B9E352D2-634B-4DEC-B257-64A8D0D9F3DA}" type="slidenum">
              <a:rPr lang="ko-KR" altLang="en-US" sz="1300">
                <a:solidFill>
                  <a:srgbClr val="000000"/>
                </a:solidFill>
                <a:latin typeface="Calibri" pitchFamily="34" charset="0"/>
              </a:rPr>
              <a:pPr algn="r"/>
              <a:t>38</a:t>
            </a:fld>
            <a:endParaRPr lang="en-US" altLang="ko-KR" sz="1300" dirty="0">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041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042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0FC017D-62FF-43EA-B528-04177F8F5324}" type="slidenum">
              <a:rPr lang="ko-KR" altLang="en-US" sz="1300" b="0">
                <a:latin typeface="Calibri" pitchFamily="34" charset="0"/>
              </a:rPr>
              <a:pPr algn="r" latinLnBrk="0"/>
              <a:t>39</a:t>
            </a:fld>
            <a:endParaRPr lang="en-US" altLang="ko-KR" sz="1300" b="0"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246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246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507158BF-4D8E-4AF0-8104-EF045AE3F09E}" type="slidenum">
              <a:rPr lang="ko-KR" altLang="en-US" sz="1300" b="0">
                <a:latin typeface="Calibri" pitchFamily="34" charset="0"/>
              </a:rPr>
              <a:pPr algn="r" latinLnBrk="0"/>
              <a:t>40</a:t>
            </a:fld>
            <a:endParaRPr lang="en-US" altLang="ko-KR" sz="1300" b="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349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349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0E81DB0-0334-4880-AF87-EA9A3AC50D25}" type="slidenum">
              <a:rPr lang="ko-KR" altLang="en-US" sz="1300" b="0">
                <a:latin typeface="Calibri" pitchFamily="34" charset="0"/>
              </a:rPr>
              <a:pPr algn="r" latinLnBrk="0"/>
              <a:t>41</a:t>
            </a:fld>
            <a:endParaRPr lang="en-US" altLang="ko-KR" sz="1300" b="0"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451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451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0681E23-6380-441E-AB8B-895933B1D886}" type="slidenum">
              <a:rPr lang="ko-KR" altLang="en-US" sz="1300" b="0">
                <a:latin typeface="Calibri" pitchFamily="34" charset="0"/>
              </a:rPr>
              <a:pPr algn="r" latinLnBrk="0"/>
              <a:t>42</a:t>
            </a:fld>
            <a:endParaRPr lang="en-US" altLang="ko-KR" sz="1300" b="0" dirty="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553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554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2F2B16E6-5313-4D31-B5A4-D5971EA063D5}" type="slidenum">
              <a:rPr lang="ko-KR" altLang="en-US" sz="1300" b="0">
                <a:latin typeface="Calibri" pitchFamily="34" charset="0"/>
              </a:rPr>
              <a:pPr algn="r" latinLnBrk="0"/>
              <a:t>43</a:t>
            </a:fld>
            <a:endParaRPr lang="en-US" altLang="ko-KR" sz="1300" b="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294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294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04DC4F4-B19A-4E2F-93D1-D723B040BB14}" type="slidenum">
              <a:rPr lang="ko-KR" altLang="en-US" sz="1300" b="0">
                <a:latin typeface="Calibri" pitchFamily="34" charset="0"/>
              </a:rPr>
              <a:pPr algn="r" latinLnBrk="0"/>
              <a:t>6</a:t>
            </a:fld>
            <a:endParaRPr lang="en-US" altLang="ko-KR" sz="1300" b="0" dirty="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656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656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9F6381D6-A69B-4B76-9682-C2F1A5299DBB}" type="slidenum">
              <a:rPr lang="ko-KR" altLang="en-US" sz="1300" b="0">
                <a:latin typeface="Calibri" pitchFamily="34" charset="0"/>
              </a:rPr>
              <a:pPr algn="r" latinLnBrk="0"/>
              <a:t>44</a:t>
            </a:fld>
            <a:endParaRPr lang="en-US" altLang="ko-KR" sz="1300" b="0"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758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758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3AC3D21-9F81-40C1-B5A9-DF99581004BE}" type="slidenum">
              <a:rPr lang="ko-KR" altLang="en-US" sz="1300" b="0">
                <a:latin typeface="Calibri" pitchFamily="34" charset="0"/>
              </a:rPr>
              <a:pPr algn="r" latinLnBrk="0"/>
              <a:t>45</a:t>
            </a:fld>
            <a:endParaRPr lang="en-US" altLang="ko-KR" sz="1300" b="0"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861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861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AA516090-ABFF-400E-9F72-9E8E27F3D82D}" type="slidenum">
              <a:rPr lang="ko-KR" altLang="en-US" sz="1300" b="0">
                <a:latin typeface="Calibri" pitchFamily="34" charset="0"/>
              </a:rPr>
              <a:pPr algn="r" latinLnBrk="0"/>
              <a:t>46</a:t>
            </a:fld>
            <a:endParaRPr lang="en-US" altLang="ko-KR" sz="1300" b="0" dirty="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963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6963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72F094FE-3DD6-4976-9BBF-F9200B0E7953}" type="slidenum">
              <a:rPr lang="ko-KR" altLang="en-US" sz="1300" b="0">
                <a:latin typeface="Calibri" pitchFamily="34" charset="0"/>
              </a:rPr>
              <a:pPr algn="r" latinLnBrk="0"/>
              <a:t>47</a:t>
            </a:fld>
            <a:endParaRPr lang="en-US" altLang="ko-KR" sz="1300" b="0" dirty="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065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066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61A391E0-A06F-424B-B0F1-DB8C4B36715C}" type="slidenum">
              <a:rPr lang="ko-KR" altLang="en-US" sz="1300" b="0">
                <a:latin typeface="Calibri" pitchFamily="34" charset="0"/>
              </a:rPr>
              <a:pPr algn="r" latinLnBrk="0"/>
              <a:t>48</a:t>
            </a:fld>
            <a:endParaRPr lang="en-US" altLang="ko-KR" sz="1300" b="0" dirty="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16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168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1DBCD96D-DC22-4CDD-960F-6527A883B835}" type="slidenum">
              <a:rPr lang="ko-KR" altLang="en-US" sz="1300" b="0">
                <a:latin typeface="Calibri" pitchFamily="34" charset="0"/>
              </a:rPr>
              <a:pPr algn="r" latinLnBrk="0"/>
              <a:t>49</a:t>
            </a:fld>
            <a:endParaRPr lang="en-US" altLang="ko-KR" sz="1300" b="0" dirty="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270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270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5924F9A8-1736-459B-ABFD-A5A1A5930B31}" type="slidenum">
              <a:rPr lang="ko-KR" altLang="en-US" sz="1300" b="0">
                <a:latin typeface="Calibri" pitchFamily="34" charset="0"/>
              </a:rPr>
              <a:pPr algn="r" latinLnBrk="0"/>
              <a:t>50</a:t>
            </a:fld>
            <a:endParaRPr lang="en-US" altLang="ko-KR" sz="1300" b="0" dirty="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373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373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B648CF1A-4AA3-4BE1-A283-A7DA457D00EE}" type="slidenum">
              <a:rPr lang="ko-KR" altLang="en-US" sz="1300" b="0">
                <a:latin typeface="Calibri" pitchFamily="34" charset="0"/>
              </a:rPr>
              <a:pPr algn="r" latinLnBrk="0"/>
              <a:t>51</a:t>
            </a:fld>
            <a:endParaRPr lang="en-US" altLang="ko-KR" sz="1300" b="0" dirty="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475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475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809884D3-A054-41AC-AC53-8C08131155AE}" type="slidenum">
              <a:rPr lang="ko-KR" altLang="en-US" sz="1300" b="0">
                <a:latin typeface="Calibri" pitchFamily="34" charset="0"/>
              </a:rPr>
              <a:pPr algn="r" latinLnBrk="0"/>
              <a:t>52</a:t>
            </a:fld>
            <a:endParaRPr lang="en-US" altLang="ko-KR" sz="1300" b="0" dirty="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2FC251E-737F-42A1-A11C-7CF8E59BA54C}" type="slidenum">
              <a:rPr lang="ko-KR" altLang="en-US" sz="1300" b="0">
                <a:latin typeface="Calibri" pitchFamily="34" charset="0"/>
              </a:rPr>
              <a:pPr algn="r" latinLnBrk="0"/>
              <a:t>53</a:t>
            </a:fld>
            <a:endParaRPr lang="en-US" altLang="ko-KR" sz="1300" b="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294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294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04DC4F4-B19A-4E2F-93D1-D723B040BB14}" type="slidenum">
              <a:rPr lang="ko-KR" altLang="en-US" sz="1300" b="0">
                <a:latin typeface="Calibri" pitchFamily="34" charset="0"/>
              </a:rPr>
              <a:pPr algn="r" latinLnBrk="0"/>
              <a:t>7</a:t>
            </a:fld>
            <a:endParaRPr lang="en-US" altLang="ko-KR" sz="1300" b="0" dirty="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680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680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9407450A-AA51-4C50-A406-C3581D4E3AE9}" type="slidenum">
              <a:rPr lang="ko-KR" altLang="en-US" sz="1300" b="0">
                <a:latin typeface="Calibri" pitchFamily="34" charset="0"/>
              </a:rPr>
              <a:pPr algn="r" latinLnBrk="0"/>
              <a:t>54</a:t>
            </a:fld>
            <a:endParaRPr lang="en-US" altLang="ko-KR" sz="1300" b="0" dirty="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782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782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14BC8DA3-003B-47F5-B70A-3D91A7E7A3E3}" type="slidenum">
              <a:rPr lang="ko-KR" altLang="en-US" sz="1300" b="0">
                <a:latin typeface="Calibri" pitchFamily="34" charset="0"/>
              </a:rPr>
              <a:pPr algn="r" latinLnBrk="0"/>
              <a:t>55</a:t>
            </a:fld>
            <a:endParaRPr lang="en-US" altLang="ko-KR" sz="1300" b="0" dirty="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885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885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9ED99EB-9E02-43EE-91A1-7382914C9D1A}" type="slidenum">
              <a:rPr lang="ko-KR" altLang="en-US" sz="1300" b="0">
                <a:latin typeface="Calibri" pitchFamily="34" charset="0"/>
              </a:rPr>
              <a:pPr algn="r" latinLnBrk="0"/>
              <a:t>56</a:t>
            </a:fld>
            <a:endParaRPr lang="en-US" altLang="ko-KR" sz="1300" b="0" dirty="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a:fld id="{B9E352D2-634B-4DEC-B257-64A8D0D9F3DA}" type="slidenum">
              <a:rPr lang="ko-KR" altLang="en-US" sz="1300">
                <a:solidFill>
                  <a:srgbClr val="000000"/>
                </a:solidFill>
                <a:latin typeface="Calibri" pitchFamily="34" charset="0"/>
              </a:rPr>
              <a:pPr algn="r"/>
              <a:t>57</a:t>
            </a:fld>
            <a:endParaRPr lang="en-US" altLang="ko-KR" sz="1300" dirty="0">
              <a:solidFill>
                <a:srgbClr val="000000"/>
              </a:solidFill>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216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216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B74E3C62-21F5-4F69-BEEB-5E6EAA181C63}" type="slidenum">
              <a:rPr lang="ko-KR" altLang="en-US" sz="1300" b="0">
                <a:latin typeface="Calibri" pitchFamily="34" charset="0"/>
              </a:rPr>
              <a:pPr algn="r" latinLnBrk="0"/>
              <a:t>58</a:t>
            </a:fld>
            <a:endParaRPr lang="en-US" altLang="ko-KR" sz="1300" b="0" dirty="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318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318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1444625D-B880-4694-BB55-84F5429B6FFE}" type="slidenum">
              <a:rPr lang="ko-KR" altLang="en-US" sz="1300" b="0">
                <a:latin typeface="Calibri" pitchFamily="34" charset="0"/>
              </a:rPr>
              <a:pPr algn="r" latinLnBrk="0"/>
              <a:t>59</a:t>
            </a:fld>
            <a:endParaRPr lang="en-US" altLang="ko-KR" sz="1300" b="0" dirty="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4211"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4212"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4C73A976-74A2-4808-B5CA-7D2F027C633B}" type="slidenum">
              <a:rPr lang="ko-KR" altLang="en-US" sz="1300" b="0">
                <a:latin typeface="Calibri" pitchFamily="34" charset="0"/>
              </a:rPr>
              <a:pPr algn="r" latinLnBrk="0"/>
              <a:t>60</a:t>
            </a:fld>
            <a:endParaRPr lang="en-US" altLang="ko-KR" sz="1300" b="0" dirty="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523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523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468205E1-463F-484C-BC98-9989B458670F}" type="slidenum">
              <a:rPr lang="ko-KR" altLang="en-US" sz="1300" b="0">
                <a:latin typeface="Calibri" pitchFamily="34" charset="0"/>
              </a:rPr>
              <a:pPr algn="r" latinLnBrk="0"/>
              <a:t>61</a:t>
            </a:fld>
            <a:endParaRPr lang="en-US" altLang="ko-KR" sz="1300" b="0" dirty="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9625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96260"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800AA636-0509-4BF6-84ED-BE2E955E46E6}" type="slidenum">
              <a:rPr lang="ko-KR" altLang="en-US" sz="1300" b="0">
                <a:latin typeface="Calibri" pitchFamily="34" charset="0"/>
              </a:rPr>
              <a:pPr algn="r" latinLnBrk="0"/>
              <a:t>62</a:t>
            </a:fld>
            <a:endParaRPr lang="en-US" altLang="ko-KR" sz="1300" b="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987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987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A428454-0503-4F65-86E2-4E13DE931BAF}" type="slidenum">
              <a:rPr lang="ko-KR" altLang="en-US" sz="1300" b="0">
                <a:latin typeface="Calibri" pitchFamily="34" charset="0"/>
              </a:rPr>
              <a:pPr algn="r" latinLnBrk="0"/>
              <a:t>8</a:t>
            </a:fld>
            <a:endParaRPr lang="en-US" altLang="ko-KR" sz="1300" b="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987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9876"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DA428454-0503-4F65-86E2-4E13DE931BAF}" type="slidenum">
              <a:rPr lang="ko-KR" altLang="en-US" sz="1300" b="0">
                <a:latin typeface="Calibri" pitchFamily="34" charset="0"/>
              </a:rPr>
              <a:pPr algn="r" latinLnBrk="0"/>
              <a:t>9</a:t>
            </a:fld>
            <a:endParaRPr lang="en-US" altLang="ko-KR" sz="1300" b="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192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1924"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A493355F-05C9-46D7-9592-BCEB55FAE4F8}" type="slidenum">
              <a:rPr lang="ko-KR" altLang="en-US" sz="1300" b="0">
                <a:latin typeface="Calibri" pitchFamily="34" charset="0"/>
              </a:rPr>
              <a:pPr algn="r" latinLnBrk="0"/>
              <a:t>10</a:t>
            </a:fld>
            <a:endParaRPr lang="en-US" altLang="ko-KR" sz="1300" b="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8294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82948" name="슬라이드 번호 개체 틀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latinLnBrk="0"/>
            <a:fld id="{304DC4F4-B19A-4E2F-93D1-D723B040BB14}" type="slidenum">
              <a:rPr lang="ko-KR" altLang="en-US" sz="1300" b="0">
                <a:latin typeface="Calibri" pitchFamily="34" charset="0"/>
              </a:rPr>
              <a:pPr algn="r" latinLnBrk="0"/>
              <a:t>11</a:t>
            </a:fld>
            <a:endParaRPr lang="en-US" altLang="ko-KR" sz="1300" b="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bwMode="gray">
      <p:bgPr>
        <a:solidFill>
          <a:schemeClr val="bg1"/>
        </a:solidFill>
        <a:effectLst/>
      </p:bgPr>
    </p:bg>
    <p:spTree>
      <p:nvGrpSpPr>
        <p:cNvPr id="1" name=""/>
        <p:cNvGrpSpPr/>
        <p:nvPr/>
      </p:nvGrpSpPr>
      <p:grpSpPr>
        <a:xfrm>
          <a:off x="0" y="0"/>
          <a:ext cx="0" cy="0"/>
          <a:chOff x="0" y="0"/>
          <a:chExt cx="0" cy="0"/>
        </a:xfrm>
      </p:grpSpPr>
      <p:pic>
        <p:nvPicPr>
          <p:cNvPr id="13343" name="Picture 31" descr="m_1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2" name="Group 32"/>
          <p:cNvGrpSpPr>
            <a:grpSpLocks/>
          </p:cNvGrpSpPr>
          <p:nvPr/>
        </p:nvGrpSpPr>
        <p:grpSpPr bwMode="auto">
          <a:xfrm>
            <a:off x="107950" y="2792413"/>
            <a:ext cx="8970963" cy="1081087"/>
            <a:chOff x="-8" y="1752"/>
            <a:chExt cx="5772" cy="726"/>
          </a:xfrm>
        </p:grpSpPr>
        <p:sp>
          <p:nvSpPr>
            <p:cNvPr id="13345" name="Freeform 33"/>
            <p:cNvSpPr>
              <a:spLocks/>
            </p:cNvSpPr>
            <p:nvPr userDrawn="1"/>
          </p:nvSpPr>
          <p:spPr bwMode="white">
            <a:xfrm flipV="1">
              <a:off x="-4" y="2387"/>
              <a:ext cx="5768" cy="91"/>
            </a:xfrm>
            <a:custGeom>
              <a:avLst/>
              <a:gdLst/>
              <a:ahLst/>
              <a:cxnLst>
                <a:cxn ang="0">
                  <a:pos x="4" y="365"/>
                </a:cxn>
                <a:cxn ang="0">
                  <a:pos x="0" y="246"/>
                </a:cxn>
                <a:cxn ang="0">
                  <a:pos x="1837" y="32"/>
                </a:cxn>
                <a:cxn ang="0">
                  <a:pos x="3970" y="52"/>
                </a:cxn>
                <a:cxn ang="0">
                  <a:pos x="5764" y="231"/>
                </a:cxn>
                <a:cxn ang="0">
                  <a:pos x="5768" y="366"/>
                </a:cxn>
                <a:cxn ang="0">
                  <a:pos x="4" y="365"/>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w="9525">
              <a:noFill/>
              <a:round/>
              <a:headEnd/>
              <a:tailEnd/>
            </a:ln>
            <a:effectLst/>
          </p:spPr>
          <p:txBody>
            <a:bodyPr/>
            <a:lstStyle/>
            <a:p>
              <a:endParaRPr lang="ko-KR" altLang="en-US"/>
            </a:p>
          </p:txBody>
        </p:sp>
        <p:sp>
          <p:nvSpPr>
            <p:cNvPr id="13346" name="Freeform 34"/>
            <p:cNvSpPr>
              <a:spLocks/>
            </p:cNvSpPr>
            <p:nvPr userDrawn="1"/>
          </p:nvSpPr>
          <p:spPr bwMode="white">
            <a:xfrm>
              <a:off x="-8" y="1752"/>
              <a:ext cx="5768" cy="91"/>
            </a:xfrm>
            <a:custGeom>
              <a:avLst/>
              <a:gdLst/>
              <a:ahLst/>
              <a:cxnLst>
                <a:cxn ang="0">
                  <a:pos x="4" y="365"/>
                </a:cxn>
                <a:cxn ang="0">
                  <a:pos x="0" y="246"/>
                </a:cxn>
                <a:cxn ang="0">
                  <a:pos x="1837" y="32"/>
                </a:cxn>
                <a:cxn ang="0">
                  <a:pos x="3970" y="52"/>
                </a:cxn>
                <a:cxn ang="0">
                  <a:pos x="5764" y="231"/>
                </a:cxn>
                <a:cxn ang="0">
                  <a:pos x="5768" y="366"/>
                </a:cxn>
                <a:cxn ang="0">
                  <a:pos x="4" y="365"/>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w="9525">
              <a:noFill/>
              <a:round/>
              <a:headEnd/>
              <a:tailEnd/>
            </a:ln>
            <a:effectLst/>
          </p:spPr>
          <p:txBody>
            <a:bodyPr/>
            <a:lstStyle/>
            <a:p>
              <a:endParaRPr lang="ko-KR" altLang="en-US"/>
            </a:p>
          </p:txBody>
        </p:sp>
      </p:grpSp>
      <p:grpSp>
        <p:nvGrpSpPr>
          <p:cNvPr id="3" name="Group 35"/>
          <p:cNvGrpSpPr>
            <a:grpSpLocks/>
          </p:cNvGrpSpPr>
          <p:nvPr/>
        </p:nvGrpSpPr>
        <p:grpSpPr bwMode="auto">
          <a:xfrm>
            <a:off x="-11113" y="0"/>
            <a:ext cx="9155113" cy="6867525"/>
            <a:chOff x="0" y="0"/>
            <a:chExt cx="5760" cy="4326"/>
          </a:xfrm>
        </p:grpSpPr>
        <p:sp>
          <p:nvSpPr>
            <p:cNvPr id="13348" name="AutoShape 36"/>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ffectLst/>
          </p:spPr>
          <p:txBody>
            <a:bodyPr wrap="none" anchor="ctr"/>
            <a:lstStyle/>
            <a:p>
              <a:endParaRPr lang="ko-KR" altLang="en-US"/>
            </a:p>
          </p:txBody>
        </p:sp>
        <p:sp>
          <p:nvSpPr>
            <p:cNvPr id="13349" name="Freeform 37"/>
            <p:cNvSpPr>
              <a:spLocks/>
            </p:cNvSpPr>
            <p:nvPr/>
          </p:nvSpPr>
          <p:spPr bwMode="white">
            <a:xfrm>
              <a:off x="3"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ko-KR" altLang="en-US"/>
            </a:p>
          </p:txBody>
        </p:sp>
        <p:sp>
          <p:nvSpPr>
            <p:cNvPr id="13350" name="Freeform 38"/>
            <p:cNvSpPr>
              <a:spLocks/>
            </p:cNvSpPr>
            <p:nvPr/>
          </p:nvSpPr>
          <p:spPr bwMode="white">
            <a:xfrm rot="-5408600">
              <a:off x="-47"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ko-KR" altLang="en-US"/>
            </a:p>
          </p:txBody>
        </p:sp>
        <p:sp>
          <p:nvSpPr>
            <p:cNvPr id="13351" name="Freeform 39"/>
            <p:cNvSpPr>
              <a:spLocks/>
            </p:cNvSpPr>
            <p:nvPr/>
          </p:nvSpPr>
          <p:spPr bwMode="white">
            <a:xfrm>
              <a:off x="5520" y="3978"/>
              <a:ext cx="240" cy="348"/>
            </a:xfrm>
            <a:custGeom>
              <a:avLst/>
              <a:gdLst/>
              <a:ahLst/>
              <a:cxnLst>
                <a:cxn ang="0">
                  <a:pos x="246" y="0"/>
                </a:cxn>
                <a:cxn ang="0">
                  <a:pos x="164" y="196"/>
                </a:cxn>
                <a:cxn ang="0">
                  <a:pos x="84" y="282"/>
                </a:cxn>
                <a:cxn ang="0">
                  <a:pos x="0" y="342"/>
                </a:cxn>
                <a:cxn ang="0">
                  <a:pos x="246" y="348"/>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a:effectLst/>
          </p:spPr>
          <p:txBody>
            <a:bodyPr/>
            <a:lstStyle/>
            <a:p>
              <a:endParaRPr lang="ko-KR" altLang="en-US"/>
            </a:p>
          </p:txBody>
        </p:sp>
        <p:sp>
          <p:nvSpPr>
            <p:cNvPr id="13352" name="Freeform 40"/>
            <p:cNvSpPr>
              <a:spLocks/>
            </p:cNvSpPr>
            <p:nvPr/>
          </p:nvSpPr>
          <p:spPr bwMode="white">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ko-KR" altLang="en-US"/>
            </a:p>
          </p:txBody>
        </p:sp>
      </p:grpSp>
      <p:sp>
        <p:nvSpPr>
          <p:cNvPr id="13333" name="Rectangle 21"/>
          <p:cNvSpPr>
            <a:spLocks noGrp="1" noChangeArrowheads="1"/>
          </p:cNvSpPr>
          <p:nvPr>
            <p:ph type="ctrTitle" sz="quarter"/>
          </p:nvPr>
        </p:nvSpPr>
        <p:spPr bwMode="gray">
          <a:xfrm>
            <a:off x="80963" y="2913063"/>
            <a:ext cx="8986837" cy="846137"/>
          </a:xfrm>
          <a:gradFill rotWithShape="1">
            <a:gsLst>
              <a:gs pos="0">
                <a:schemeClr val="tx1"/>
              </a:gs>
              <a:gs pos="100000">
                <a:schemeClr val="accent1"/>
              </a:gs>
            </a:gsLst>
            <a:lin ang="0" scaled="1"/>
          </a:gradFill>
        </p:spPr>
        <p:txBody>
          <a:bodyPr/>
          <a:lstStyle>
            <a:lvl1pPr algn="ctr">
              <a:defRPr sz="3600">
                <a:solidFill>
                  <a:schemeClr val="bg1"/>
                </a:solidFill>
              </a:defRPr>
            </a:lvl1pPr>
          </a:lstStyle>
          <a:p>
            <a:r>
              <a:rPr lang="ko-KR" altLang="en-US" smtClean="0"/>
              <a:t>마스터 제목 스타일 편집</a:t>
            </a:r>
            <a:endParaRPr lang="en-US" altLang="ko-KR"/>
          </a:p>
        </p:txBody>
      </p:sp>
      <p:sp>
        <p:nvSpPr>
          <p:cNvPr id="13334" name="Rectangle 22"/>
          <p:cNvSpPr>
            <a:spLocks noGrp="1" noChangeArrowheads="1"/>
          </p:cNvSpPr>
          <p:nvPr>
            <p:ph type="subTitle" sz="quarter" idx="1"/>
          </p:nvPr>
        </p:nvSpPr>
        <p:spPr>
          <a:xfrm>
            <a:off x="1447800" y="5661025"/>
            <a:ext cx="6400800" cy="533400"/>
          </a:xfrm>
        </p:spPr>
        <p:txBody>
          <a:bodyPr/>
          <a:lstStyle>
            <a:lvl1pPr marL="0" indent="0" algn="ctr">
              <a:buFont typeface="Wingdings" pitchFamily="2" charset="2"/>
              <a:buNone/>
              <a:defRPr sz="1800" b="0">
                <a:solidFill>
                  <a:schemeClr val="tx1"/>
                </a:solidFill>
              </a:defRPr>
            </a:lvl1pPr>
          </a:lstStyle>
          <a:p>
            <a:r>
              <a:rPr lang="ko-KR" altLang="en-US" smtClean="0"/>
              <a:t>마스터 부제목 스타일 편집</a:t>
            </a:r>
            <a:endParaRPr lang="en-US" altLang="ko-KR"/>
          </a:p>
        </p:txBody>
      </p:sp>
      <p:sp>
        <p:nvSpPr>
          <p:cNvPr id="13341" name="Text Box 29"/>
          <p:cNvSpPr txBox="1">
            <a:spLocks noChangeArrowheads="1"/>
          </p:cNvSpPr>
          <p:nvPr/>
        </p:nvSpPr>
        <p:spPr bwMode="white">
          <a:xfrm>
            <a:off x="347663" y="295275"/>
            <a:ext cx="984250" cy="396875"/>
          </a:xfrm>
          <a:prstGeom prst="rect">
            <a:avLst/>
          </a:prstGeom>
          <a:noFill/>
          <a:ln w="9525">
            <a:noFill/>
            <a:miter lim="800000"/>
            <a:headEnd/>
            <a:tailEnd/>
          </a:ln>
          <a:effectLst/>
        </p:spPr>
        <p:txBody>
          <a:bodyPr wrap="none">
            <a:spAutoFit/>
          </a:bodyPr>
          <a:lstStyle/>
          <a:p>
            <a:r>
              <a:rPr lang="en-US" altLang="ko-KR" sz="2000" b="1">
                <a:solidFill>
                  <a:schemeClr val="bg1"/>
                </a:solidFill>
                <a:latin typeface="Verdana" pitchFamily="34" charset="0"/>
                <a:ea typeface="굴림" pitchFamily="50" charset="-127"/>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15113" y="227013"/>
            <a:ext cx="2071687" cy="6097587"/>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395288" y="227013"/>
            <a:ext cx="6067425" cy="6097587"/>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395288" y="227013"/>
            <a:ext cx="7848600" cy="6096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371600"/>
            <a:ext cx="8229600" cy="4953000"/>
          </a:xfrm>
        </p:spPr>
        <p:txBody>
          <a:bodyPr/>
          <a:lstStyle/>
          <a:p>
            <a:r>
              <a:rPr lang="ko-KR" altLang="en-US" smtClean="0"/>
              <a:t>표를 추가하려면 아이콘을 클릭하십시오</a:t>
            </a:r>
            <a:endParaRPr lang="ko-KR" altLang="en-US"/>
          </a:p>
        </p:txBody>
      </p:sp>
      <p:sp>
        <p:nvSpPr>
          <p:cNvPr id="4" name="날짜 개체 틀 3"/>
          <p:cNvSpPr>
            <a:spLocks noGrp="1"/>
          </p:cNvSpPr>
          <p:nvPr>
            <p:ph type="dt" sz="half" idx="10"/>
          </p:nvPr>
        </p:nvSpPr>
        <p:spPr>
          <a:xfrm>
            <a:off x="327025" y="6508750"/>
            <a:ext cx="2514600" cy="304800"/>
          </a:xfrm>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5" name="바닥글 개체 틀 4"/>
          <p:cNvSpPr>
            <a:spLocks noGrp="1"/>
          </p:cNvSpPr>
          <p:nvPr>
            <p:ph type="ftr" sz="quarter" idx="11"/>
          </p:nvPr>
        </p:nvSpPr>
        <p:spPr>
          <a:xfrm>
            <a:off x="5943600" y="6508750"/>
            <a:ext cx="2895600" cy="304800"/>
          </a:xfrm>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a:xfrm>
            <a:off x="3276600" y="6508750"/>
            <a:ext cx="2133600" cy="304800"/>
          </a:xfrm>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제목 및 차트">
    <p:spTree>
      <p:nvGrpSpPr>
        <p:cNvPr id="1" name=""/>
        <p:cNvGrpSpPr/>
        <p:nvPr/>
      </p:nvGrpSpPr>
      <p:grpSpPr>
        <a:xfrm>
          <a:off x="0" y="0"/>
          <a:ext cx="0" cy="0"/>
          <a:chOff x="0" y="0"/>
          <a:chExt cx="0" cy="0"/>
        </a:xfrm>
      </p:grpSpPr>
      <p:sp>
        <p:nvSpPr>
          <p:cNvPr id="2" name="제목 1"/>
          <p:cNvSpPr>
            <a:spLocks noGrp="1"/>
          </p:cNvSpPr>
          <p:nvPr>
            <p:ph type="title"/>
          </p:nvPr>
        </p:nvSpPr>
        <p:spPr>
          <a:xfrm>
            <a:off x="395288" y="227013"/>
            <a:ext cx="7848600" cy="609600"/>
          </a:xfrm>
        </p:spPr>
        <p:txBody>
          <a:bodyPr/>
          <a:lstStyle/>
          <a:p>
            <a:r>
              <a:rPr lang="ko-KR" altLang="en-US" smtClean="0"/>
              <a:t>마스터 제목 스타일 편집</a:t>
            </a:r>
            <a:endParaRPr lang="ko-KR" altLang="en-US"/>
          </a:p>
        </p:txBody>
      </p:sp>
      <p:sp>
        <p:nvSpPr>
          <p:cNvPr id="3" name="차트 개체 틀 2"/>
          <p:cNvSpPr>
            <a:spLocks noGrp="1"/>
          </p:cNvSpPr>
          <p:nvPr>
            <p:ph type="chart" idx="1"/>
          </p:nvPr>
        </p:nvSpPr>
        <p:spPr>
          <a:xfrm>
            <a:off x="457200" y="1371600"/>
            <a:ext cx="8229600" cy="4953000"/>
          </a:xfrm>
        </p:spPr>
        <p:txBody>
          <a:bodyPr/>
          <a:lstStyle/>
          <a:p>
            <a:r>
              <a:rPr lang="ko-KR" altLang="en-US" smtClean="0"/>
              <a:t>차트를 추가하려면 아이콘을 클릭하십시오</a:t>
            </a:r>
            <a:endParaRPr lang="ko-KR" altLang="en-US"/>
          </a:p>
        </p:txBody>
      </p:sp>
      <p:sp>
        <p:nvSpPr>
          <p:cNvPr id="4" name="날짜 개체 틀 3"/>
          <p:cNvSpPr>
            <a:spLocks noGrp="1"/>
          </p:cNvSpPr>
          <p:nvPr>
            <p:ph type="dt" sz="half" idx="10"/>
          </p:nvPr>
        </p:nvSpPr>
        <p:spPr>
          <a:xfrm>
            <a:off x="327025" y="6508750"/>
            <a:ext cx="2514600" cy="304800"/>
          </a:xfrm>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5" name="바닥글 개체 틀 4"/>
          <p:cNvSpPr>
            <a:spLocks noGrp="1"/>
          </p:cNvSpPr>
          <p:nvPr>
            <p:ph type="ftr" sz="quarter" idx="11"/>
          </p:nvPr>
        </p:nvSpPr>
        <p:spPr>
          <a:xfrm>
            <a:off x="5943600" y="6508750"/>
            <a:ext cx="2895600" cy="304800"/>
          </a:xfrm>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a:xfrm>
            <a:off x="3276600" y="6508750"/>
            <a:ext cx="2133600" cy="304800"/>
          </a:xfrm>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6" name="바닥글 개체 틀 5"/>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8" name="바닥글 개체 틀 7"/>
          <p:cNvSpPr>
            <a:spLocks noGrp="1"/>
          </p:cNvSpPr>
          <p:nvPr>
            <p:ph type="ftr" sz="quarter" idx="11"/>
          </p:nvPr>
        </p:nvSpPr>
        <p:spPr/>
        <p:txBody>
          <a:bodyPr/>
          <a:lstStyle>
            <a:lvl1pPr>
              <a:defRPr/>
            </a:lvl1pPr>
          </a:lstStyle>
          <a:p>
            <a:pPr>
              <a:defRPr/>
            </a:pPr>
            <a:endParaRPr lang="ko-KR" altLang="en-US"/>
          </a:p>
        </p:txBody>
      </p:sp>
      <p:sp>
        <p:nvSpPr>
          <p:cNvPr id="9" name="슬라이드 번호 개체 틀 8"/>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4" name="바닥글 개체 틀 3"/>
          <p:cNvSpPr>
            <a:spLocks noGrp="1"/>
          </p:cNvSpPr>
          <p:nvPr>
            <p:ph type="ftr" sz="quarter" idx="11"/>
          </p:nvPr>
        </p:nvSpPr>
        <p:spPr/>
        <p:txBody>
          <a:bodyPr/>
          <a:lstStyle>
            <a:lvl1pPr>
              <a:defRPr/>
            </a:lvl1pPr>
          </a:lstStyle>
          <a:p>
            <a:pPr>
              <a:defRPr/>
            </a:pPr>
            <a:endParaRPr lang="ko-KR" altLang="en-US"/>
          </a:p>
        </p:txBody>
      </p:sp>
      <p:sp>
        <p:nvSpPr>
          <p:cNvPr id="5" name="슬라이드 번호 개체 틀 4"/>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3" name="바닥글 개체 틀 2"/>
          <p:cNvSpPr>
            <a:spLocks noGrp="1"/>
          </p:cNvSpPr>
          <p:nvPr>
            <p:ph type="ftr" sz="quarter" idx="11"/>
          </p:nvPr>
        </p:nvSpPr>
        <p:spPr/>
        <p:txBody>
          <a:bodyPr/>
          <a:lstStyle>
            <a:lvl1pPr>
              <a:defRPr/>
            </a:lvl1pPr>
          </a:lstStyle>
          <a:p>
            <a:pPr>
              <a:defRPr/>
            </a:pPr>
            <a:endParaRPr lang="ko-KR" altLang="en-US"/>
          </a:p>
        </p:txBody>
      </p:sp>
      <p:sp>
        <p:nvSpPr>
          <p:cNvPr id="4" name="슬라이드 번호 개체 틀 3"/>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6" name="바닥글 개체 틀 5"/>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pPr>
              <a:defRPr/>
            </a:pPr>
            <a:fld id="{E0FAD342-3E42-4280-AA62-6ACB3C818AFE}" type="datetimeFigureOut">
              <a:rPr lang="ko-KR" altLang="en-US" smtClean="0"/>
              <a:pPr>
                <a:defRPr/>
              </a:pPr>
              <a:t>2013-07-27</a:t>
            </a:fld>
            <a:endParaRPr lang="en-US" altLang="ko-KR"/>
          </a:p>
        </p:txBody>
      </p:sp>
      <p:sp>
        <p:nvSpPr>
          <p:cNvPr id="6" name="바닥글 개체 틀 5"/>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pPr>
              <a:defRPr/>
            </a:pPr>
            <a:fld id="{E10D4A7A-C363-421D-8B24-EC21FDD9EE94}" type="slidenum">
              <a:rPr lang="ko-KR" altLang="en-US" smtClean="0"/>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25" name="Picture 37" descr="m_10"/>
          <p:cNvPicPr>
            <a:picLocks noChangeAspect="1" noChangeArrowheads="1"/>
          </p:cNvPicPr>
          <p:nvPr/>
        </p:nvPicPr>
        <p:blipFill>
          <a:blip r:embed="rId15" cstate="print"/>
          <a:srcRect t="77292" b="8009"/>
          <a:stretch>
            <a:fillRect/>
          </a:stretch>
        </p:blipFill>
        <p:spPr bwMode="auto">
          <a:xfrm>
            <a:off x="0" y="0"/>
            <a:ext cx="9144000" cy="1008063"/>
          </a:xfrm>
          <a:prstGeom prst="rect">
            <a:avLst/>
          </a:prstGeom>
          <a:noFill/>
        </p:spPr>
      </p:pic>
      <p:sp>
        <p:nvSpPr>
          <p:cNvPr id="12326" name="Freeform 38"/>
          <p:cNvSpPr>
            <a:spLocks/>
          </p:cNvSpPr>
          <p:nvPr/>
        </p:nvSpPr>
        <p:spPr bwMode="white">
          <a:xfrm flipV="1">
            <a:off x="0" y="1030288"/>
            <a:ext cx="9156700" cy="144462"/>
          </a:xfrm>
          <a:custGeom>
            <a:avLst/>
            <a:gdLst/>
            <a:ahLst/>
            <a:cxnLst>
              <a:cxn ang="0">
                <a:pos x="4" y="365"/>
              </a:cxn>
              <a:cxn ang="0">
                <a:pos x="0" y="246"/>
              </a:cxn>
              <a:cxn ang="0">
                <a:pos x="1837" y="32"/>
              </a:cxn>
              <a:cxn ang="0">
                <a:pos x="3970" y="52"/>
              </a:cxn>
              <a:cxn ang="0">
                <a:pos x="5764" y="231"/>
              </a:cxn>
              <a:cxn ang="0">
                <a:pos x="5768" y="366"/>
              </a:cxn>
              <a:cxn ang="0">
                <a:pos x="4" y="365"/>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gradFill rotWithShape="1">
            <a:gsLst>
              <a:gs pos="0">
                <a:schemeClr val="bg2">
                  <a:gamma/>
                  <a:tint val="51373"/>
                  <a:invGamma/>
                </a:schemeClr>
              </a:gs>
              <a:gs pos="50000">
                <a:schemeClr val="bg2"/>
              </a:gs>
              <a:gs pos="100000">
                <a:schemeClr val="bg2">
                  <a:gamma/>
                  <a:tint val="51373"/>
                  <a:invGamma/>
                </a:schemeClr>
              </a:gs>
            </a:gsLst>
            <a:lin ang="0" scaled="1"/>
          </a:gradFill>
          <a:ln w="9525">
            <a:noFill/>
            <a:round/>
            <a:headEnd/>
            <a:tailEnd/>
          </a:ln>
          <a:effectLst/>
        </p:spPr>
        <p:txBody>
          <a:bodyPr/>
          <a:lstStyle/>
          <a:p>
            <a:endParaRPr lang="ko-KR" altLang="en-US"/>
          </a:p>
        </p:txBody>
      </p:sp>
      <p:sp>
        <p:nvSpPr>
          <p:cNvPr id="12327" name="Line 39"/>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endParaRPr lang="ko-KR" altLang="en-US"/>
          </a:p>
        </p:txBody>
      </p:sp>
      <p:sp>
        <p:nvSpPr>
          <p:cNvPr id="12309" name="Rectangle 21"/>
          <p:cNvSpPr>
            <a:spLocks noGrp="1" noChangeArrowheads="1"/>
          </p:cNvSpPr>
          <p:nvPr>
            <p:ph type="title"/>
          </p:nvPr>
        </p:nvSpPr>
        <p:spPr bwMode="black">
          <a:xfrm>
            <a:off x="395288" y="227013"/>
            <a:ext cx="7848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2310" name="Rectangle 22"/>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2311" name="Rectangle 23"/>
          <p:cNvSpPr>
            <a:spLocks noGrp="1" noChangeArrowheads="1"/>
          </p:cNvSpPr>
          <p:nvPr>
            <p:ph type="dt" sz="half" idx="2"/>
          </p:nvPr>
        </p:nvSpPr>
        <p:spPr bwMode="auto">
          <a:xfrm>
            <a:off x="327025" y="6508750"/>
            <a:ext cx="2514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latin typeface="+mn-lt"/>
                <a:ea typeface="굴림" pitchFamily="50" charset="-127"/>
              </a:defRPr>
            </a:lvl1pPr>
          </a:lstStyle>
          <a:p>
            <a:pPr>
              <a:defRPr/>
            </a:pPr>
            <a:fld id="{E0FAD342-3E42-4280-AA62-6ACB3C818AFE}" type="datetimeFigureOut">
              <a:rPr lang="ko-KR" altLang="en-US" smtClean="0"/>
              <a:pPr>
                <a:defRPr/>
              </a:pPr>
              <a:t>2013-07-27</a:t>
            </a:fld>
            <a:endParaRPr lang="en-US" altLang="ko-KR"/>
          </a:p>
        </p:txBody>
      </p:sp>
      <p:sp>
        <p:nvSpPr>
          <p:cNvPr id="12312" name="Rectangle 24"/>
          <p:cNvSpPr>
            <a:spLocks noGrp="1" noChangeArrowheads="1"/>
          </p:cNvSpPr>
          <p:nvPr>
            <p:ph type="ftr" sz="quarter" idx="3"/>
          </p:nvPr>
        </p:nvSpPr>
        <p:spPr bwMode="auto">
          <a:xfrm>
            <a:off x="5943600" y="650875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latin typeface="+mn-lt"/>
                <a:ea typeface="굴림" pitchFamily="50" charset="-127"/>
              </a:defRPr>
            </a:lvl1pPr>
          </a:lstStyle>
          <a:p>
            <a:pPr>
              <a:defRPr/>
            </a:pPr>
            <a:endParaRPr lang="ko-KR" altLang="en-US"/>
          </a:p>
        </p:txBody>
      </p:sp>
      <p:sp>
        <p:nvSpPr>
          <p:cNvPr id="12313" name="Rectangle 25"/>
          <p:cNvSpPr>
            <a:spLocks noGrp="1" noChangeArrowheads="1"/>
          </p:cNvSpPr>
          <p:nvPr>
            <p:ph type="sldNum" sz="quarter" idx="4"/>
          </p:nvPr>
        </p:nvSpPr>
        <p:spPr bwMode="auto">
          <a:xfrm>
            <a:off x="3276600" y="650875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latin typeface="+mn-lt"/>
                <a:ea typeface="굴림" pitchFamily="50" charset="-127"/>
              </a:defRPr>
            </a:lvl1pPr>
          </a:lstStyle>
          <a:p>
            <a:pPr>
              <a:defRPr/>
            </a:pPr>
            <a:fld id="{E10D4A7A-C363-421D-8B24-EC21FDD9EE94}" type="slidenum">
              <a:rPr lang="ko-KR" altLang="en-US" smtClean="0"/>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txStyles>
    <p:titleStyle>
      <a:lvl1pPr algn="l" rtl="0" eaLnBrk="1" fontAlgn="base" latinLnBrk="1" hangingPunct="1">
        <a:spcBef>
          <a:spcPct val="0"/>
        </a:spcBef>
        <a:spcAft>
          <a:spcPct val="0"/>
        </a:spcAft>
        <a:defRPr sz="3200" b="1">
          <a:solidFill>
            <a:schemeClr val="tx1"/>
          </a:solidFill>
          <a:latin typeface="+mj-lt"/>
          <a:ea typeface="+mj-ea"/>
          <a:cs typeface="+mj-cs"/>
        </a:defRPr>
      </a:lvl1pPr>
      <a:lvl2pPr algn="l" rtl="0" eaLnBrk="1" fontAlgn="base" latinLnBrk="1" hangingPunct="1">
        <a:spcBef>
          <a:spcPct val="0"/>
        </a:spcBef>
        <a:spcAft>
          <a:spcPct val="0"/>
        </a:spcAft>
        <a:defRPr sz="3200" b="1">
          <a:solidFill>
            <a:schemeClr val="tx1"/>
          </a:solidFill>
          <a:latin typeface="Verdana" pitchFamily="34" charset="0"/>
        </a:defRPr>
      </a:lvl2pPr>
      <a:lvl3pPr algn="l" rtl="0" eaLnBrk="1" fontAlgn="base" latinLnBrk="1" hangingPunct="1">
        <a:spcBef>
          <a:spcPct val="0"/>
        </a:spcBef>
        <a:spcAft>
          <a:spcPct val="0"/>
        </a:spcAft>
        <a:defRPr sz="3200" b="1">
          <a:solidFill>
            <a:schemeClr val="tx1"/>
          </a:solidFill>
          <a:latin typeface="Verdana" pitchFamily="34" charset="0"/>
        </a:defRPr>
      </a:lvl3pPr>
      <a:lvl4pPr algn="l" rtl="0" eaLnBrk="1" fontAlgn="base" latinLnBrk="1" hangingPunct="1">
        <a:spcBef>
          <a:spcPct val="0"/>
        </a:spcBef>
        <a:spcAft>
          <a:spcPct val="0"/>
        </a:spcAft>
        <a:defRPr sz="3200" b="1">
          <a:solidFill>
            <a:schemeClr val="tx1"/>
          </a:solidFill>
          <a:latin typeface="Verdana" pitchFamily="34" charset="0"/>
        </a:defRPr>
      </a:lvl4pPr>
      <a:lvl5pPr algn="l" rtl="0" eaLnBrk="1" fontAlgn="base" latinLnBrk="1" hangingPunct="1">
        <a:spcBef>
          <a:spcPct val="0"/>
        </a:spcBef>
        <a:spcAft>
          <a:spcPct val="0"/>
        </a:spcAft>
        <a:defRPr sz="3200" b="1">
          <a:solidFill>
            <a:schemeClr val="tx1"/>
          </a:solidFill>
          <a:latin typeface="Verdana" pitchFamily="34" charset="0"/>
        </a:defRPr>
      </a:lvl5pPr>
      <a:lvl6pPr marL="457200" algn="l" rtl="0" eaLnBrk="1" fontAlgn="base" latinLnBrk="1" hangingPunct="1">
        <a:spcBef>
          <a:spcPct val="0"/>
        </a:spcBef>
        <a:spcAft>
          <a:spcPct val="0"/>
        </a:spcAft>
        <a:defRPr sz="3200" b="1">
          <a:solidFill>
            <a:schemeClr val="tx1"/>
          </a:solidFill>
          <a:latin typeface="Verdana" pitchFamily="34" charset="0"/>
        </a:defRPr>
      </a:lvl6pPr>
      <a:lvl7pPr marL="914400" algn="l" rtl="0" eaLnBrk="1" fontAlgn="base" latinLnBrk="1" hangingPunct="1">
        <a:spcBef>
          <a:spcPct val="0"/>
        </a:spcBef>
        <a:spcAft>
          <a:spcPct val="0"/>
        </a:spcAft>
        <a:defRPr sz="3200" b="1">
          <a:solidFill>
            <a:schemeClr val="tx1"/>
          </a:solidFill>
          <a:latin typeface="Verdana" pitchFamily="34" charset="0"/>
        </a:defRPr>
      </a:lvl7pPr>
      <a:lvl8pPr marL="1371600" algn="l" rtl="0" eaLnBrk="1" fontAlgn="base" latinLnBrk="1" hangingPunct="1">
        <a:spcBef>
          <a:spcPct val="0"/>
        </a:spcBef>
        <a:spcAft>
          <a:spcPct val="0"/>
        </a:spcAft>
        <a:defRPr sz="3200" b="1">
          <a:solidFill>
            <a:schemeClr val="tx1"/>
          </a:solidFill>
          <a:latin typeface="Verdana" pitchFamily="34" charset="0"/>
        </a:defRPr>
      </a:lvl8pPr>
      <a:lvl9pPr marL="1828800" algn="l" rtl="0" eaLnBrk="1" fontAlgn="base" latinLnBrk="1" hangingPunct="1">
        <a:spcBef>
          <a:spcPct val="0"/>
        </a:spcBef>
        <a:spcAft>
          <a:spcPct val="0"/>
        </a:spcAft>
        <a:defRPr sz="3200" b="1">
          <a:solidFill>
            <a:schemeClr val="tx1"/>
          </a:solidFill>
          <a:latin typeface="Verdana" pitchFamily="34" charset="0"/>
        </a:defRPr>
      </a:lvl9pPr>
    </p:titleStyle>
    <p:bodyStyle>
      <a:lvl1pPr marL="342900" indent="-342900" algn="l" rtl="0" eaLnBrk="1" fontAlgn="base" latinLnBrk="1" hangingPunct="1">
        <a:spcBef>
          <a:spcPct val="20000"/>
        </a:spcBef>
        <a:spcAft>
          <a:spcPct val="0"/>
        </a:spcAft>
        <a:buClr>
          <a:schemeClr val="accent1"/>
        </a:buClr>
        <a:buFont typeface="Wingdings" pitchFamily="2" charset="2"/>
        <a:buChar char="v"/>
        <a:defRPr sz="2800" b="1">
          <a:solidFill>
            <a:schemeClr val="accent1"/>
          </a:solidFill>
          <a:latin typeface="+mn-lt"/>
          <a:ea typeface="+mn-ea"/>
          <a:cs typeface="+mn-cs"/>
        </a:defRPr>
      </a:lvl1pPr>
      <a:lvl2pPr marL="742950" indent="-285750" algn="l" rtl="0" eaLnBrk="1" fontAlgn="base" latinLnBrk="1"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latinLnBrk="1" hangingPunct="1">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1" fontAlgn="base" latinLnBrk="1" hangingPunct="1">
        <a:spcBef>
          <a:spcPct val="20000"/>
        </a:spcBef>
        <a:spcAft>
          <a:spcPct val="0"/>
        </a:spcAft>
        <a:buClr>
          <a:schemeClr val="tx2"/>
        </a:buClr>
        <a:buSzPct val="60000"/>
        <a:buFont typeface="Wingdings" pitchFamily="2" charset="2"/>
        <a:buChar char="n"/>
        <a:defRPr sz="2000">
          <a:solidFill>
            <a:schemeClr val="tx2"/>
          </a:solidFill>
          <a:latin typeface="+mn-lt"/>
        </a:defRPr>
      </a:lvl4pPr>
      <a:lvl5pPr marL="2057400" indent="-228600" algn="l" rtl="0" eaLnBrk="1" fontAlgn="base" latinLnBrk="1" hangingPunct="1">
        <a:spcBef>
          <a:spcPct val="20000"/>
        </a:spcBef>
        <a:spcAft>
          <a:spcPct val="0"/>
        </a:spcAft>
        <a:buClr>
          <a:schemeClr val="folHlink"/>
        </a:buClr>
        <a:buSzPct val="60000"/>
        <a:buFont typeface="Wingdings" pitchFamily="2" charset="2"/>
        <a:buChar char="n"/>
        <a:defRPr sz="2000">
          <a:solidFill>
            <a:schemeClr val="tx2"/>
          </a:solidFill>
          <a:latin typeface="+mn-lt"/>
        </a:defRPr>
      </a:lvl5pPr>
      <a:lvl6pPr marL="2514600" indent="-228600" algn="l" rtl="0" eaLnBrk="1" fontAlgn="base" latinLnBrk="1" hangingPunct="1">
        <a:spcBef>
          <a:spcPct val="20000"/>
        </a:spcBef>
        <a:spcAft>
          <a:spcPct val="0"/>
        </a:spcAft>
        <a:buClr>
          <a:schemeClr val="folHlink"/>
        </a:buClr>
        <a:buSzPct val="60000"/>
        <a:buFont typeface="Wingdings" pitchFamily="2" charset="2"/>
        <a:buChar char="n"/>
        <a:defRPr sz="2000">
          <a:solidFill>
            <a:schemeClr val="tx2"/>
          </a:solidFill>
          <a:latin typeface="+mn-lt"/>
        </a:defRPr>
      </a:lvl6pPr>
      <a:lvl7pPr marL="2971800" indent="-228600" algn="l" rtl="0" eaLnBrk="1" fontAlgn="base" latinLnBrk="1" hangingPunct="1">
        <a:spcBef>
          <a:spcPct val="20000"/>
        </a:spcBef>
        <a:spcAft>
          <a:spcPct val="0"/>
        </a:spcAft>
        <a:buClr>
          <a:schemeClr val="folHlink"/>
        </a:buClr>
        <a:buSzPct val="60000"/>
        <a:buFont typeface="Wingdings" pitchFamily="2" charset="2"/>
        <a:buChar char="n"/>
        <a:defRPr sz="2000">
          <a:solidFill>
            <a:schemeClr val="tx2"/>
          </a:solidFill>
          <a:latin typeface="+mn-lt"/>
        </a:defRPr>
      </a:lvl7pPr>
      <a:lvl8pPr marL="3429000" indent="-228600" algn="l" rtl="0" eaLnBrk="1" fontAlgn="base" latinLnBrk="1" hangingPunct="1">
        <a:spcBef>
          <a:spcPct val="20000"/>
        </a:spcBef>
        <a:spcAft>
          <a:spcPct val="0"/>
        </a:spcAft>
        <a:buClr>
          <a:schemeClr val="folHlink"/>
        </a:buClr>
        <a:buSzPct val="60000"/>
        <a:buFont typeface="Wingdings" pitchFamily="2" charset="2"/>
        <a:buChar char="n"/>
        <a:defRPr sz="2000">
          <a:solidFill>
            <a:schemeClr val="tx2"/>
          </a:solidFill>
          <a:latin typeface="+mn-lt"/>
        </a:defRPr>
      </a:lvl8pPr>
      <a:lvl9pPr marL="3886200" indent="-228600" algn="l" rtl="0" eaLnBrk="1" fontAlgn="base" latinLnBrk="1" hangingPunct="1">
        <a:spcBef>
          <a:spcPct val="20000"/>
        </a:spcBef>
        <a:spcAft>
          <a:spcPct val="0"/>
        </a:spcAft>
        <a:buClr>
          <a:schemeClr val="folHlink"/>
        </a:buClr>
        <a:buSzPct val="60000"/>
        <a:buFont typeface="Wingdings" pitchFamily="2" charset="2"/>
        <a:buChar char="n"/>
        <a:defRPr sz="2000">
          <a:solidFill>
            <a:schemeClr val="tx2"/>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0.jpeg"/><Relationship Id="rId3" Type="http://schemas.openxmlformats.org/officeDocument/2006/relationships/image" Target="../media/image16.jpeg"/><Relationship Id="rId21" Type="http://schemas.openxmlformats.org/officeDocument/2006/relationships/image" Target="../media/image32.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29.jpeg"/><Relationship Id="rId25" Type="http://schemas.openxmlformats.org/officeDocument/2006/relationships/image" Target="../media/image35.jpeg"/><Relationship Id="rId2" Type="http://schemas.openxmlformats.org/officeDocument/2006/relationships/image" Target="../media/image15.png"/><Relationship Id="rId16" Type="http://schemas.openxmlformats.org/officeDocument/2006/relationships/image" Target="../media/image28.jpeg"/><Relationship Id="rId20"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12.jpeg"/><Relationship Id="rId5" Type="http://schemas.openxmlformats.org/officeDocument/2006/relationships/image" Target="../media/image18.jpeg"/><Relationship Id="rId15" Type="http://schemas.openxmlformats.org/officeDocument/2006/relationships/image" Target="../media/image27.jpeg"/><Relationship Id="rId23" Type="http://schemas.openxmlformats.org/officeDocument/2006/relationships/image" Target="../media/image34.jpeg"/><Relationship Id="rId10" Type="http://schemas.openxmlformats.org/officeDocument/2006/relationships/image" Target="../media/image23.jpeg"/><Relationship Id="rId19" Type="http://schemas.openxmlformats.org/officeDocument/2006/relationships/image" Target="../media/image7.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13.jpeg"/><Relationship Id="rId22"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WWW.IGOMT.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WWW.GOcoaching.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Users\James\Desktop\&#49437;&#51221;&#47928;\1.%20Thrive%20Coaching\2.%20&#46888;&#46972;&#51060;&#48652;%20&#44053;&#51032;&#50504;\3.%202013%20&#44053;&#51032;-&#48512;&#47197;&#51333;&#54633;\6.%20China%20&#44608;%20&#44368;&#49688;%20&#51088;&#47308;\D.%20%202013%20NewPPT\1.%20&#51228;1-4&#44284;%20&#54217;%20&#53076;&#52845;&#50857;(PPT)\&#46021;&#49688;&#47532;&#51032;%20&#49440;&#53469;%20-%20YouTube.avi"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ctrTitle" sz="quarter"/>
          </p:nvPr>
        </p:nvSpPr>
        <p:spPr/>
        <p:txBody>
          <a:bodyPr/>
          <a:lstStyle/>
          <a:p>
            <a:r>
              <a:rPr lang="ko-KR" altLang="en-US" sz="4000" dirty="0" smtClean="0">
                <a:latin typeface="HY견고딕" pitchFamily="18" charset="-127"/>
                <a:ea typeface="HY견고딕" pitchFamily="18" charset="-127"/>
              </a:rPr>
              <a:t>제</a:t>
            </a:r>
            <a:r>
              <a:rPr lang="en-US" altLang="ko-KR" sz="4000" dirty="0" smtClean="0">
                <a:latin typeface="HY견고딕" pitchFamily="18" charset="-127"/>
                <a:ea typeface="HY견고딕" pitchFamily="18" charset="-127"/>
              </a:rPr>
              <a:t>6</a:t>
            </a:r>
            <a:r>
              <a:rPr lang="ko-KR" altLang="en-US" sz="4000" dirty="0" smtClean="0">
                <a:latin typeface="HY견고딕" pitchFamily="18" charset="-127"/>
                <a:ea typeface="HY견고딕" pitchFamily="18" charset="-127"/>
              </a:rPr>
              <a:t>강 </a:t>
            </a:r>
            <a:r>
              <a:rPr lang="en-US" altLang="ko-KR" sz="4000" dirty="0" smtClean="0">
                <a:latin typeface="HY견고딕" pitchFamily="18" charset="-127"/>
                <a:ea typeface="HY견고딕" pitchFamily="18" charset="-127"/>
              </a:rPr>
              <a:t>: </a:t>
            </a:r>
            <a:r>
              <a:rPr lang="ko-KR" altLang="en-US" sz="4000" dirty="0" smtClean="0">
                <a:solidFill>
                  <a:srgbClr val="FF0000"/>
                </a:solidFill>
                <a:latin typeface="HY견고딕" pitchFamily="18" charset="-127"/>
                <a:ea typeface="HY견고딕" pitchFamily="18" charset="-127"/>
              </a:rPr>
              <a:t>역량과 지도력 </a:t>
            </a:r>
            <a:endParaRPr lang="ko-KR" altLang="en-US" sz="4000" dirty="0">
              <a:solidFill>
                <a:srgbClr val="FF0000"/>
              </a:solidFill>
              <a:latin typeface="HY견고딕" pitchFamily="18" charset="-127"/>
              <a:ea typeface="HY견고딕" pitchFamily="18" charset="-127"/>
            </a:endParaRPr>
          </a:p>
        </p:txBody>
      </p:sp>
      <p:pic>
        <p:nvPicPr>
          <p:cNvPr id="7" name="그림 6" descr="Thrivelogo.png"/>
          <p:cNvPicPr>
            <a:picLocks noChangeAspect="1"/>
          </p:cNvPicPr>
          <p:nvPr/>
        </p:nvPicPr>
        <p:blipFill>
          <a:blip r:embed="rId2" cstate="print"/>
          <a:stretch>
            <a:fillRect/>
          </a:stretch>
        </p:blipFill>
        <p:spPr>
          <a:xfrm>
            <a:off x="251520" y="260650"/>
            <a:ext cx="3240360" cy="691044"/>
          </a:xfrm>
          <a:prstGeom prst="rect">
            <a:avLst/>
          </a:prstGeom>
        </p:spPr>
      </p:pic>
      <p:sp>
        <p:nvSpPr>
          <p:cNvPr id="10" name="Rectangle 5"/>
          <p:cNvSpPr>
            <a:spLocks noGrp="1" noChangeArrowheads="1"/>
          </p:cNvSpPr>
          <p:nvPr>
            <p:ph type="subTitle" idx="1"/>
          </p:nvPr>
        </p:nvSpPr>
        <p:spPr>
          <a:xfrm>
            <a:off x="395536" y="4221088"/>
            <a:ext cx="4104456" cy="2232248"/>
          </a:xfrm>
          <a:solidFill>
            <a:srgbClr val="FFC000"/>
          </a:solidFill>
        </p:spPr>
        <p:txBody>
          <a:bodyPr/>
          <a:lstStyle/>
          <a:p>
            <a:pPr algn="l"/>
            <a:r>
              <a:rPr lang="en-US" altLang="ko-KR" sz="1600" b="1" dirty="0" smtClean="0">
                <a:ea typeface="굴림" charset="-127"/>
              </a:rPr>
              <a:t>GO Thrive Coaching </a:t>
            </a:r>
            <a:endParaRPr lang="en-US" altLang="ko-KR" b="1" dirty="0" smtClean="0">
              <a:solidFill>
                <a:srgbClr val="0033CC"/>
              </a:solidFill>
              <a:latin typeface="HY견고딕" pitchFamily="18" charset="-127"/>
              <a:ea typeface="HY견고딕" pitchFamily="18" charset="-127"/>
            </a:endParaRPr>
          </a:p>
          <a:p>
            <a:pPr algn="l"/>
            <a:r>
              <a:rPr lang="en-US" altLang="ko-KR" sz="1600" b="1" dirty="0" smtClean="0">
                <a:ea typeface="굴림" charset="-127"/>
              </a:rPr>
              <a:t>11417 S Belmont Dr </a:t>
            </a:r>
          </a:p>
          <a:p>
            <a:pPr algn="l"/>
            <a:r>
              <a:rPr lang="en-US" altLang="ko-KR" sz="1600" b="1" dirty="0" smtClean="0">
                <a:ea typeface="굴림" charset="-127"/>
              </a:rPr>
              <a:t>Plainfield, IL 60585 USA</a:t>
            </a:r>
          </a:p>
          <a:p>
            <a:pPr algn="l"/>
            <a:r>
              <a:rPr lang="en-US" altLang="ko-KR" sz="1600" b="1" dirty="0" smtClean="0">
                <a:ea typeface="굴림" charset="-127"/>
              </a:rPr>
              <a:t>(630)452-5100</a:t>
            </a:r>
          </a:p>
          <a:p>
            <a:pPr algn="l"/>
            <a:r>
              <a:rPr lang="en-US" altLang="ko-KR" sz="1600" b="1" dirty="0" smtClean="0">
                <a:ea typeface="굴림" charset="-127"/>
              </a:rPr>
              <a:t>www.igomt.com</a:t>
            </a:r>
          </a:p>
          <a:p>
            <a:pPr algn="l"/>
            <a:r>
              <a:rPr lang="en-US" altLang="ko-KR" sz="1600" b="1" dirty="0" smtClean="0">
                <a:ea typeface="굴림" charset="-127"/>
              </a:rPr>
              <a:t>www.gotracking.org</a:t>
            </a:r>
          </a:p>
          <a:p>
            <a:pPr algn="l"/>
            <a:r>
              <a:rPr lang="en-US" altLang="ko-KR" sz="1600" b="1" dirty="0" smtClean="0">
                <a:ea typeface="굴림" charset="-127"/>
              </a:rPr>
              <a:t>Jamessok_4@hotmail.com</a:t>
            </a:r>
            <a:endParaRPr lang="ko-KR" altLang="en-US" b="1" dirty="0">
              <a:ea typeface="굴림" charset="-127"/>
            </a:endParaRPr>
          </a:p>
        </p:txBody>
      </p:sp>
      <p:sp>
        <p:nvSpPr>
          <p:cNvPr id="8" name="직사각형 7"/>
          <p:cNvSpPr/>
          <p:nvPr/>
        </p:nvSpPr>
        <p:spPr>
          <a:xfrm>
            <a:off x="2241140" y="1628800"/>
            <a:ext cx="4714752" cy="923330"/>
          </a:xfrm>
          <a:prstGeom prst="rect">
            <a:avLst/>
          </a:prstGeom>
          <a:solidFill>
            <a:srgbClr val="FFFF00"/>
          </a:solidFill>
        </p:spPr>
        <p:txBody>
          <a:bodyPr wrap="none" lIns="91440" tIns="45720" rIns="91440" bIns="45720">
            <a:spAutoFit/>
          </a:bodyPr>
          <a:lstStyle>
            <a:defPPr>
              <a:defRPr lang="en-US"/>
            </a:defPPr>
            <a:lvl1pPr algn="l" rtl="0" fontAlgn="base" latinLnBrk="1">
              <a:spcBef>
                <a:spcPct val="0"/>
              </a:spcBef>
              <a:spcAft>
                <a:spcPct val="0"/>
              </a:spcAft>
              <a:defRPr b="1" kern="1200">
                <a:solidFill>
                  <a:schemeClr val="tx1"/>
                </a:solidFill>
                <a:latin typeface="Arial" charset="0"/>
                <a:ea typeface="굴림" pitchFamily="50" charset="-127"/>
                <a:cs typeface="+mn-cs"/>
              </a:defRPr>
            </a:lvl1pPr>
            <a:lvl2pPr marL="457200" algn="l" rtl="0" fontAlgn="base" latinLnBrk="1">
              <a:spcBef>
                <a:spcPct val="0"/>
              </a:spcBef>
              <a:spcAft>
                <a:spcPct val="0"/>
              </a:spcAft>
              <a:defRPr b="1" kern="1200">
                <a:solidFill>
                  <a:schemeClr val="tx1"/>
                </a:solidFill>
                <a:latin typeface="Arial" charset="0"/>
                <a:ea typeface="굴림" pitchFamily="50" charset="-127"/>
                <a:cs typeface="+mn-cs"/>
              </a:defRPr>
            </a:lvl2pPr>
            <a:lvl3pPr marL="914400" algn="l" rtl="0" fontAlgn="base" latinLnBrk="1">
              <a:spcBef>
                <a:spcPct val="0"/>
              </a:spcBef>
              <a:spcAft>
                <a:spcPct val="0"/>
              </a:spcAft>
              <a:defRPr b="1" kern="1200">
                <a:solidFill>
                  <a:schemeClr val="tx1"/>
                </a:solidFill>
                <a:latin typeface="Arial" charset="0"/>
                <a:ea typeface="굴림" pitchFamily="50" charset="-127"/>
                <a:cs typeface="+mn-cs"/>
              </a:defRPr>
            </a:lvl3pPr>
            <a:lvl4pPr marL="1371600" algn="l" rtl="0" fontAlgn="base" latinLnBrk="1">
              <a:spcBef>
                <a:spcPct val="0"/>
              </a:spcBef>
              <a:spcAft>
                <a:spcPct val="0"/>
              </a:spcAft>
              <a:defRPr b="1" kern="1200">
                <a:solidFill>
                  <a:schemeClr val="tx1"/>
                </a:solidFill>
                <a:latin typeface="Arial" charset="0"/>
                <a:ea typeface="굴림" pitchFamily="50" charset="-127"/>
                <a:cs typeface="+mn-cs"/>
              </a:defRPr>
            </a:lvl4pPr>
            <a:lvl5pPr marL="1828800" algn="l" rtl="0" fontAlgn="base" latinLnBrk="1">
              <a:spcBef>
                <a:spcPct val="0"/>
              </a:spcBef>
              <a:spcAft>
                <a:spcPct val="0"/>
              </a:spcAft>
              <a:defRPr b="1" kern="1200">
                <a:solidFill>
                  <a:schemeClr val="tx1"/>
                </a:solidFill>
                <a:latin typeface="Arial" charset="0"/>
                <a:ea typeface="굴림" pitchFamily="50" charset="-127"/>
                <a:cs typeface="+mn-cs"/>
              </a:defRPr>
            </a:lvl5pPr>
            <a:lvl6pPr marL="2286000" algn="l" defTabSz="914400" rtl="0" eaLnBrk="1" latinLnBrk="1" hangingPunct="1">
              <a:defRPr b="1" kern="1200">
                <a:solidFill>
                  <a:schemeClr val="tx1"/>
                </a:solidFill>
                <a:latin typeface="Arial" charset="0"/>
                <a:ea typeface="굴림" pitchFamily="50" charset="-127"/>
                <a:cs typeface="+mn-cs"/>
              </a:defRPr>
            </a:lvl6pPr>
            <a:lvl7pPr marL="2743200" algn="l" defTabSz="914400" rtl="0" eaLnBrk="1" latinLnBrk="1" hangingPunct="1">
              <a:defRPr b="1" kern="1200">
                <a:solidFill>
                  <a:schemeClr val="tx1"/>
                </a:solidFill>
                <a:latin typeface="Arial" charset="0"/>
                <a:ea typeface="굴림" pitchFamily="50" charset="-127"/>
                <a:cs typeface="+mn-cs"/>
              </a:defRPr>
            </a:lvl7pPr>
            <a:lvl8pPr marL="3200400" algn="l" defTabSz="914400" rtl="0" eaLnBrk="1" latinLnBrk="1" hangingPunct="1">
              <a:defRPr b="1" kern="1200">
                <a:solidFill>
                  <a:schemeClr val="tx1"/>
                </a:solidFill>
                <a:latin typeface="Arial" charset="0"/>
                <a:ea typeface="굴림" pitchFamily="50" charset="-127"/>
                <a:cs typeface="+mn-cs"/>
              </a:defRPr>
            </a:lvl8pPr>
            <a:lvl9pPr marL="3657600" algn="l" defTabSz="914400" rtl="0" eaLnBrk="1" latinLnBrk="1" hangingPunct="1">
              <a:defRPr b="1" kern="1200">
                <a:solidFill>
                  <a:schemeClr val="tx1"/>
                </a:solidFill>
                <a:latin typeface="Arial" charset="0"/>
                <a:ea typeface="굴림" pitchFamily="50" charset="-127"/>
                <a:cs typeface="+mn-cs"/>
              </a:defRPr>
            </a:lvl9pPr>
          </a:lstStyle>
          <a:p>
            <a:pPr algn="ctr"/>
            <a:r>
              <a:rPr lang="ko-KR" altLang="en-US" sz="5400" dirty="0" smtClean="0">
                <a:ln w="57150" cmpd="sng">
                  <a:solidFill>
                    <a:srgbClr val="7030A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HY헤드라인M" pitchFamily="18" charset="-127"/>
                <a:ea typeface="HY헤드라인M" pitchFamily="18" charset="-127"/>
              </a:rPr>
              <a:t> </a:t>
            </a:r>
            <a:r>
              <a:rPr lang="ko-KR" altLang="en-US" sz="5400" dirty="0" err="1" smtClean="0">
                <a:ln w="57150" cmpd="sng">
                  <a:solidFill>
                    <a:srgbClr val="7030A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HY헤드라인M" pitchFamily="18" charset="-127"/>
                <a:ea typeface="HY헤드라인M" pitchFamily="18" charset="-127"/>
              </a:rPr>
              <a:t>평코칭</a:t>
            </a:r>
            <a:r>
              <a:rPr lang="ko-KR" altLang="en-US" sz="5400" dirty="0" smtClean="0">
                <a:ln w="57150" cmpd="sng">
                  <a:solidFill>
                    <a:srgbClr val="7030A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HY헤드라인M" pitchFamily="18" charset="-127"/>
                <a:ea typeface="HY헤드라인M" pitchFamily="18" charset="-127"/>
              </a:rPr>
              <a:t> 리더</a:t>
            </a:r>
            <a:r>
              <a:rPr lang="ko-KR" altLang="en-US" sz="5400" dirty="0">
                <a:ln w="57150" cmpd="sng">
                  <a:solidFill>
                    <a:srgbClr val="7030A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HY헤드라인M" pitchFamily="18" charset="-127"/>
                <a:ea typeface="HY헤드라인M" pitchFamily="18" charset="-127"/>
              </a:rPr>
              <a:t>용</a:t>
            </a:r>
            <a:endParaRPr lang="en-US" altLang="ko-KR" sz="5400" dirty="0">
              <a:ln w="57150" cmpd="sng">
                <a:solidFill>
                  <a:srgbClr val="7030A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HY헤드라인M" pitchFamily="18" charset="-127"/>
              <a:ea typeface="HY헤드라인M" pitchFamily="18" charset="-127"/>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561" y="1196752"/>
            <a:ext cx="8208590" cy="5256584"/>
          </a:xfrm>
        </p:spPr>
        <p:txBody>
          <a:bodyPr/>
          <a:lstStyle/>
          <a:p>
            <a:pPr algn="l"/>
            <a:r>
              <a:rPr lang="en-US" altLang="ko-KR" sz="2800" b="1" dirty="0" smtClean="0">
                <a:solidFill>
                  <a:srgbClr val="0A6E02"/>
                </a:solidFill>
                <a:latin typeface="HY견고딕" pitchFamily="18" charset="-127"/>
                <a:ea typeface="HY견고딕" pitchFamily="18" charset="-127"/>
              </a:rPr>
              <a:t>   </a:t>
            </a:r>
            <a:r>
              <a:rPr lang="ko-KR" altLang="en-US" sz="2800" b="1" dirty="0" smtClean="0">
                <a:solidFill>
                  <a:srgbClr val="0A6E02"/>
                </a:solidFill>
                <a:latin typeface="HY견고딕" pitchFamily="18" charset="-127"/>
                <a:ea typeface="HY견고딕" pitchFamily="18" charset="-127"/>
              </a:rPr>
              <a:t/>
            </a:r>
            <a:br>
              <a:rPr lang="ko-KR" altLang="en-US" sz="2800" b="1" dirty="0" smtClean="0">
                <a:solidFill>
                  <a:srgbClr val="0A6E02"/>
                </a:solidFill>
                <a:latin typeface="HY견고딕" pitchFamily="18" charset="-127"/>
                <a:ea typeface="HY견고딕" pitchFamily="18" charset="-127"/>
              </a:rPr>
            </a:br>
            <a:r>
              <a:rPr lang="ko-KR" altLang="en-US" sz="2800" b="1" dirty="0" smtClean="0">
                <a:solidFill>
                  <a:srgbClr val="0A6E02"/>
                </a:solidFill>
                <a:latin typeface="HY견고딕" pitchFamily="18" charset="-127"/>
                <a:ea typeface="HY견고딕" pitchFamily="18" charset="-127"/>
              </a:rPr>
              <a:t> </a:t>
            </a:r>
            <a:br>
              <a:rPr lang="ko-KR" altLang="en-US" sz="2800" b="1" dirty="0" smtClean="0">
                <a:solidFill>
                  <a:srgbClr val="0A6E02"/>
                </a:solidFill>
                <a:latin typeface="HY견고딕" pitchFamily="18" charset="-127"/>
                <a:ea typeface="HY견고딕" pitchFamily="18" charset="-127"/>
              </a:rPr>
            </a:br>
            <a:r>
              <a:rPr lang="ko-KR" altLang="en-US" sz="2800" b="1" dirty="0" smtClean="0">
                <a:solidFill>
                  <a:srgbClr val="0A6E02"/>
                </a:solidFill>
                <a:latin typeface="HY견고딕" pitchFamily="18" charset="-127"/>
                <a:ea typeface="HY견고딕" pitchFamily="18" charset="-127"/>
              </a:rPr>
              <a:t> </a:t>
            </a:r>
            <a:r>
              <a:rPr lang="ko-KR" altLang="en-US" sz="2800" b="1" dirty="0" smtClean="0">
                <a:solidFill>
                  <a:srgbClr val="29123A"/>
                </a:solidFill>
              </a:rPr>
              <a:t/>
            </a:r>
            <a:br>
              <a:rPr lang="ko-KR" altLang="en-US" sz="2800" b="1" dirty="0" smtClean="0">
                <a:solidFill>
                  <a:srgbClr val="29123A"/>
                </a:solidFill>
              </a:rPr>
            </a:br>
            <a:r>
              <a:rPr lang="en-US" altLang="ko-KR" sz="2800" b="1" dirty="0" smtClean="0">
                <a:solidFill>
                  <a:srgbClr val="29123A"/>
                </a:solidFill>
              </a:rPr>
              <a:t/>
            </a:r>
            <a:br>
              <a:rPr lang="en-US" altLang="ko-KR" sz="2800" b="1" dirty="0" smtClean="0">
                <a:solidFill>
                  <a:srgbClr val="29123A"/>
                </a:solidFill>
              </a:rPr>
            </a:br>
            <a:r>
              <a:rPr lang="en-US" altLang="ko-KR" sz="2400" dirty="0" smtClean="0">
                <a:solidFill>
                  <a:srgbClr val="0033CC"/>
                </a:solidFill>
                <a:latin typeface="HY견고딕" pitchFamily="18" charset="-127"/>
                <a:ea typeface="HY견고딕" pitchFamily="18" charset="-127"/>
              </a:rPr>
              <a:t>(2</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결정적인 순간에 당신의 리더십이 결정된다</a:t>
            </a:r>
            <a:r>
              <a:rPr lang="en-US" altLang="ko-KR" sz="2400" b="1"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1) </a:t>
            </a:r>
            <a:r>
              <a:rPr lang="ko-KR" altLang="en-US" sz="2400" b="1" dirty="0" smtClean="0">
                <a:latin typeface="HY견고딕" pitchFamily="18" charset="-127"/>
                <a:ea typeface="HY견고딕" pitchFamily="18" charset="-127"/>
              </a:rPr>
              <a:t>리더십은 나날이 발전하는 것이지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u="sng" dirty="0" smtClean="0">
                <a:solidFill>
                  <a:srgbClr val="FF0000"/>
                </a:solidFill>
                <a:latin typeface="HY견고딕" pitchFamily="18" charset="-127"/>
                <a:ea typeface="HY견고딕" pitchFamily="18" charset="-127"/>
              </a:rPr>
              <a:t>하루</a:t>
            </a:r>
            <a:r>
              <a:rPr lang="ko-KR" altLang="en-US" sz="2400" b="1" u="sng" dirty="0" smtClean="0">
                <a:solidFill>
                  <a:srgbClr val="FF0000"/>
                </a:solidFill>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아침에 개발되는 것 아니다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2) </a:t>
            </a:r>
            <a:r>
              <a:rPr lang="ko-KR" altLang="en-US" sz="2400" b="1" dirty="0" smtClean="0">
                <a:latin typeface="HY견고딕" pitchFamily="18" charset="-127"/>
                <a:ea typeface="HY견고딕" pitchFamily="18" charset="-127"/>
              </a:rPr>
              <a:t>결정적인 순간에 우리의 </a:t>
            </a:r>
            <a:r>
              <a:rPr lang="en-US" altLang="ko-KR" sz="2400" dirty="0" smtClean="0">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진면목</a:t>
            </a:r>
            <a:r>
              <a:rPr lang="ko-KR" altLang="en-US" sz="2400" b="1" dirty="0" smtClean="0">
                <a:latin typeface="HY견고딕" pitchFamily="18" charset="-127"/>
                <a:ea typeface="HY견고딕" pitchFamily="18" charset="-127"/>
              </a:rPr>
              <a:t>이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드러난다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ko-KR" altLang="en-US" sz="2400" b="1" dirty="0" smtClean="0">
                <a:solidFill>
                  <a:srgbClr val="FF3300"/>
                </a:solidFill>
                <a:latin typeface="HY견고딕" pitchFamily="18" charset="-127"/>
                <a:ea typeface="HY견고딕" pitchFamily="18" charset="-127"/>
              </a:rPr>
              <a:t>* 생각하기</a:t>
            </a:r>
            <a:r>
              <a:rPr lang="en-US" altLang="ko-KR" sz="2400" b="1" dirty="0" smtClean="0">
                <a:solidFill>
                  <a:srgbClr val="FF3300"/>
                </a:solidFill>
                <a:latin typeface="HY견고딕" pitchFamily="18" charset="-127"/>
                <a:ea typeface="HY견고딕" pitchFamily="18" charset="-127"/>
              </a:rPr>
              <a:t>2</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당신의 일생에 결정적인 순간을 맞이한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적은 언제였습니까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당신이 결정적인 순간을 맞이 할 때 결정의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잣대는 무엇이었으며</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그 결과는 어떠했습니까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당신이 그때에 얻었던 교훈은 무엇입니까</a:t>
            </a:r>
            <a:r>
              <a:rPr lang="en-US" altLang="ko-KR" sz="2400" b="1" dirty="0" smtClean="0">
                <a:solidFill>
                  <a:srgbClr val="008000"/>
                </a:solidFill>
                <a:latin typeface="HY견고딕" pitchFamily="18" charset="-127"/>
                <a:ea typeface="HY견고딕" pitchFamily="18" charset="-127"/>
              </a:rPr>
              <a:t>?</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당신은 앞으로 결정적인 순간을 어떻게 대비하고자 합니까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29123A"/>
                </a:solidFill>
                <a:latin typeface="HY견고딕" pitchFamily="18" charset="-127"/>
                <a:ea typeface="HY견고딕" pitchFamily="18" charset="-127"/>
              </a:rPr>
              <a:t/>
            </a:r>
            <a:br>
              <a:rPr lang="ko-KR" altLang="en-US" sz="2400" b="1" dirty="0" smtClean="0">
                <a:solidFill>
                  <a:srgbClr val="29123A"/>
                </a:solidFill>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6628" name="그림 4" descr="리더쉽 골드"/>
          <p:cNvPicPr>
            <a:picLocks noChangeAspect="1" noChangeArrowheads="1"/>
          </p:cNvPicPr>
          <p:nvPr/>
        </p:nvPicPr>
        <p:blipFill>
          <a:blip r:embed="rId3" cstate="print"/>
          <a:srcRect/>
          <a:stretch>
            <a:fillRect/>
          </a:stretch>
        </p:blipFill>
        <p:spPr bwMode="auto">
          <a:xfrm>
            <a:off x="7092280" y="1917253"/>
            <a:ext cx="1800225" cy="2519859"/>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83569" y="1340768"/>
            <a:ext cx="8136582" cy="4896520"/>
          </a:xfrm>
        </p:spPr>
        <p:txBody>
          <a:bodyPr/>
          <a:lstStyle/>
          <a:p>
            <a:r>
              <a:rPr lang="en-US" altLang="ko-KR" sz="2400" dirty="0" smtClean="0">
                <a:solidFill>
                  <a:srgbClr val="0033CC"/>
                </a:solidFill>
                <a:latin typeface="HY견고딕" pitchFamily="18" charset="-127"/>
                <a:ea typeface="HY견고딕" pitchFamily="18" charset="-127"/>
              </a:rPr>
              <a:t/>
            </a:r>
            <a:br>
              <a:rPr lang="en-US" altLang="ko-KR" sz="2400" dirty="0" smtClean="0">
                <a:solidFill>
                  <a:srgbClr val="0033CC"/>
                </a:solidFill>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
            </a:r>
            <a:br>
              <a:rPr lang="en-US" altLang="ko-KR" sz="2400" dirty="0" smtClean="0">
                <a:solidFill>
                  <a:srgbClr val="0033CC"/>
                </a:solidFill>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
            </a:r>
            <a:br>
              <a:rPr lang="en-US" altLang="ko-KR" sz="2400" dirty="0" smtClean="0">
                <a:solidFill>
                  <a:srgbClr val="0033CC"/>
                </a:solidFill>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
            </a:r>
            <a:br>
              <a:rPr lang="en-US" altLang="ko-KR" sz="2400" dirty="0" smtClean="0">
                <a:solidFill>
                  <a:srgbClr val="0033CC"/>
                </a:solidFill>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(3</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뒤를 걷어 차이면 앞서고 있다는 증거이다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1)</a:t>
            </a:r>
            <a:r>
              <a:rPr lang="ko-KR" altLang="en-US" sz="2400" b="1" dirty="0" smtClean="0">
                <a:latin typeface="HY견고딕" pitchFamily="18" charset="-127"/>
                <a:ea typeface="HY견고딕" pitchFamily="18" charset="-127"/>
              </a:rPr>
              <a:t>리더가 되고 싶으면 먼저 </a:t>
            </a:r>
            <a:r>
              <a:rPr lang="ko-KR" altLang="en-US" sz="2400" u="sng" dirty="0" smtClean="0">
                <a:solidFill>
                  <a:srgbClr val="FF0000"/>
                </a:solidFill>
                <a:latin typeface="HY견고딕" pitchFamily="18" charset="-127"/>
                <a:ea typeface="HY견고딕" pitchFamily="18" charset="-127"/>
              </a:rPr>
              <a:t>비판</a:t>
            </a:r>
            <a:r>
              <a:rPr lang="ko-KR" altLang="en-US" sz="2400" b="1" dirty="0" smtClean="0">
                <a:latin typeface="HY견고딕" pitchFamily="18" charset="-127"/>
                <a:ea typeface="HY견고딕" pitchFamily="18" charset="-127"/>
              </a:rPr>
              <a:t>에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익숙해 져야 한다</a:t>
            </a:r>
            <a:r>
              <a:rPr lang="en-US" altLang="ko-KR" sz="2400" b="1" dirty="0" smtClean="0">
                <a:latin typeface="HY견고딕" pitchFamily="18" charset="-127"/>
                <a:ea typeface="HY견고딕" pitchFamily="18" charset="-127"/>
              </a:rPr>
              <a:t>.(69.p)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2)</a:t>
            </a:r>
            <a:r>
              <a:rPr lang="ko-KR" altLang="en-US" sz="2400" b="1" dirty="0" smtClean="0">
                <a:latin typeface="HY견고딕" pitchFamily="18" charset="-127"/>
                <a:ea typeface="HY견고딕" pitchFamily="18" charset="-127"/>
              </a:rPr>
              <a:t>당신은 리더라는 이유만으로도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dirty="0" smtClean="0">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비판</a:t>
            </a:r>
            <a:r>
              <a:rPr lang="ko-KR" altLang="en-US" sz="2400" b="1" dirty="0" smtClean="0">
                <a:latin typeface="HY견고딕" pitchFamily="18" charset="-127"/>
                <a:ea typeface="HY견고딕" pitchFamily="18" charset="-127"/>
              </a:rPr>
              <a:t>을 받게 된다</a:t>
            </a:r>
            <a:r>
              <a:rPr lang="en-US" altLang="ko-KR" sz="2400" b="1" dirty="0" smtClean="0">
                <a:latin typeface="HY견고딕" pitchFamily="18" charset="-127"/>
                <a:ea typeface="HY견고딕" pitchFamily="18" charset="-127"/>
              </a:rPr>
              <a:t>.(72.p)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3)</a:t>
            </a:r>
            <a:r>
              <a:rPr lang="ko-KR" altLang="en-US" sz="2400" b="1" dirty="0" smtClean="0">
                <a:latin typeface="HY견고딕" pitchFamily="18" charset="-127"/>
                <a:ea typeface="HY견고딕" pitchFamily="18" charset="-127"/>
              </a:rPr>
              <a:t>비판을 </a:t>
            </a:r>
            <a:r>
              <a:rPr lang="en-US" altLang="ko-KR" sz="2400" dirty="0" smtClean="0">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건설적</a:t>
            </a:r>
            <a:r>
              <a:rPr lang="ko-KR" altLang="en-US" sz="2400" b="1" dirty="0" smtClean="0">
                <a:latin typeface="HY견고딕" pitchFamily="18" charset="-127"/>
                <a:ea typeface="HY견고딕" pitchFamily="18" charset="-127"/>
              </a:rPr>
              <a:t>으로 받아 드려라</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감정적으로 </a:t>
            </a:r>
            <a:r>
              <a:rPr lang="ko-KR" altLang="en-US" sz="2400" b="1" dirty="0" err="1" smtClean="0">
                <a:latin typeface="HY견고딕" pitchFamily="18" charset="-127"/>
                <a:ea typeface="HY견고딕" pitchFamily="18" charset="-127"/>
              </a:rPr>
              <a:t>않됨</a:t>
            </a:r>
            <a:r>
              <a:rPr lang="en-US" altLang="ko-KR" sz="2400" b="1" dirty="0" smtClean="0">
                <a:latin typeface="HY견고딕" pitchFamily="18" charset="-127"/>
                <a:ea typeface="HY견고딕" pitchFamily="18" charset="-127"/>
              </a:rPr>
              <a:t>)(73.p)</a:t>
            </a:r>
            <a:br>
              <a:rPr lang="en-US" altLang="ko-KR" sz="2400" b="1" dirty="0" smtClean="0">
                <a:latin typeface="HY견고딕" pitchFamily="18" charset="-127"/>
                <a:ea typeface="HY견고딕" pitchFamily="18" charset="-127"/>
              </a:rPr>
            </a:br>
            <a:r>
              <a:rPr lang="ko-KR" altLang="en-US" sz="2400" dirty="0" smtClean="0">
                <a:solidFill>
                  <a:srgbClr val="FF3300"/>
                </a:solidFill>
                <a:latin typeface="HY견고딕" pitchFamily="18" charset="-127"/>
                <a:ea typeface="HY견고딕" pitchFamily="18" charset="-127"/>
              </a:rPr>
              <a:t>* 생각하기</a:t>
            </a:r>
            <a:r>
              <a:rPr lang="en-US" altLang="ko-KR" sz="2400" dirty="0" smtClean="0">
                <a:solidFill>
                  <a:srgbClr val="FF3300"/>
                </a:solidFill>
                <a:latin typeface="HY견고딕" pitchFamily="18" charset="-127"/>
                <a:ea typeface="HY견고딕" pitchFamily="18" charset="-127"/>
              </a:rPr>
              <a:t>3</a:t>
            </a:r>
            <a:r>
              <a:rPr lang="ko-KR" altLang="en-US" sz="2400" dirty="0" smtClean="0"/>
              <a:t/>
            </a:r>
            <a:br>
              <a:rPr lang="ko-KR" altLang="en-US" sz="2400" dirty="0" smtClean="0"/>
            </a:br>
            <a:r>
              <a:rPr lang="ko-KR" altLang="en-US" sz="2400" dirty="0" smtClean="0"/>
              <a:t> </a:t>
            </a:r>
            <a:r>
              <a:rPr lang="ko-KR" altLang="en-US" sz="2000" dirty="0" smtClean="0">
                <a:solidFill>
                  <a:srgbClr val="008000"/>
                </a:solidFill>
                <a:latin typeface="HY견고딕" pitchFamily="18" charset="-127"/>
                <a:ea typeface="HY견고딕" pitchFamily="18" charset="-127"/>
              </a:rPr>
              <a:t>당신은 사람들로부터 비판을 받은 적이 </a:t>
            </a:r>
            <a:r>
              <a:rPr lang="en-US" altLang="ko-KR" sz="2000" dirty="0" smtClean="0">
                <a:solidFill>
                  <a:srgbClr val="008000"/>
                </a:solidFill>
                <a:latin typeface="HY견고딕" pitchFamily="18" charset="-127"/>
                <a:ea typeface="HY견고딕" pitchFamily="18" charset="-127"/>
              </a:rPr>
              <a:t/>
            </a:r>
            <a:br>
              <a:rPr lang="en-US" altLang="ko-KR"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있습니까</a:t>
            </a:r>
            <a:r>
              <a:rPr lang="en-US" altLang="ko-KR" sz="2000" dirty="0" smtClean="0">
                <a:solidFill>
                  <a:srgbClr val="008000"/>
                </a:solidFill>
                <a:latin typeface="HY견고딕" pitchFamily="18" charset="-127"/>
                <a:ea typeface="HY견고딕" pitchFamily="18" charset="-127"/>
              </a:rPr>
              <a:t>?(1-2</a:t>
            </a:r>
            <a:r>
              <a:rPr lang="ko-KR" altLang="en-US" sz="2000" dirty="0" smtClean="0">
                <a:solidFill>
                  <a:srgbClr val="008000"/>
                </a:solidFill>
                <a:latin typeface="HY견고딕" pitchFamily="18" charset="-127"/>
                <a:ea typeface="HY견고딕" pitchFamily="18" charset="-127"/>
              </a:rPr>
              <a:t>가지를 말하기</a:t>
            </a:r>
            <a:r>
              <a:rPr lang="en-US" altLang="ko-KR" sz="2000" dirty="0" smtClean="0">
                <a:solidFill>
                  <a:srgbClr val="008000"/>
                </a:solidFill>
                <a:latin typeface="HY견고딕" pitchFamily="18" charset="-127"/>
                <a:ea typeface="HY견고딕" pitchFamily="18" charset="-127"/>
              </a:rPr>
              <a:t>) </a:t>
            </a:r>
            <a:r>
              <a:rPr lang="ko-KR" altLang="en-US" sz="2000" dirty="0" smtClean="0">
                <a:solidFill>
                  <a:srgbClr val="008000"/>
                </a:solidFill>
                <a:latin typeface="HY견고딕" pitchFamily="18" charset="-127"/>
                <a:ea typeface="HY견고딕" pitchFamily="18" charset="-127"/>
              </a:rPr>
              <a:t>      </a:t>
            </a:r>
            <a:r>
              <a:rPr lang="en-US" altLang="ko-KR" sz="2000" dirty="0" smtClean="0">
                <a:solidFill>
                  <a:srgbClr val="008000"/>
                </a:solidFill>
                <a:latin typeface="HY견고딕" pitchFamily="18" charset="-127"/>
                <a:ea typeface="HY견고딕" pitchFamily="18" charset="-127"/>
              </a:rPr>
              <a:t/>
            </a:r>
            <a:br>
              <a:rPr lang="en-US" altLang="ko-KR"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누가 </a:t>
            </a:r>
            <a:r>
              <a:rPr lang="en-US" altLang="ko-KR" sz="2000" dirty="0" smtClean="0">
                <a:solidFill>
                  <a:srgbClr val="008000"/>
                </a:solidFill>
                <a:latin typeface="HY견고딕" pitchFamily="18" charset="-127"/>
                <a:ea typeface="HY견고딕" pitchFamily="18" charset="-127"/>
              </a:rPr>
              <a:t>, </a:t>
            </a:r>
            <a:r>
              <a:rPr lang="ko-KR" altLang="en-US" sz="2000" dirty="0" smtClean="0">
                <a:solidFill>
                  <a:srgbClr val="008000"/>
                </a:solidFill>
                <a:latin typeface="HY견고딕" pitchFamily="18" charset="-127"/>
                <a:ea typeface="HY견고딕" pitchFamily="18" charset="-127"/>
              </a:rPr>
              <a:t>어떻게 당신을 비판을 했습니까</a:t>
            </a:r>
            <a:r>
              <a:rPr lang="en-US" altLang="ko-KR" sz="2000" dirty="0" smtClean="0">
                <a:solidFill>
                  <a:srgbClr val="008000"/>
                </a:solidFill>
                <a:latin typeface="HY견고딕" pitchFamily="18" charset="-127"/>
                <a:ea typeface="HY견고딕" pitchFamily="18" charset="-127"/>
              </a:rPr>
              <a:t>?</a:t>
            </a:r>
            <a:r>
              <a:rPr lang="ko-KR" altLang="en-US" sz="2000" dirty="0" smtClean="0">
                <a:solidFill>
                  <a:srgbClr val="008000"/>
                </a:solidFill>
                <a:latin typeface="HY견고딕" pitchFamily="18" charset="-127"/>
                <a:ea typeface="HY견고딕" pitchFamily="18" charset="-127"/>
              </a:rPr>
              <a:t/>
            </a:r>
            <a:br>
              <a:rPr lang="ko-KR" altLang="en-US"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그 비판을 어떻게 이겨 나갔습니까</a:t>
            </a:r>
            <a:r>
              <a:rPr lang="en-US" altLang="ko-KR" sz="2000" dirty="0" smtClean="0">
                <a:solidFill>
                  <a:srgbClr val="008000"/>
                </a:solidFill>
                <a:latin typeface="HY견고딕" pitchFamily="18" charset="-127"/>
                <a:ea typeface="HY견고딕" pitchFamily="18" charset="-127"/>
              </a:rPr>
              <a:t>?</a:t>
            </a:r>
            <a:br>
              <a:rPr lang="en-US" altLang="ko-KR"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그 결과는</a:t>
            </a:r>
            <a:r>
              <a:rPr lang="en-US" altLang="ko-KR" sz="2000" dirty="0" smtClean="0">
                <a:solidFill>
                  <a:srgbClr val="008000"/>
                </a:solidFill>
                <a:latin typeface="HY견고딕" pitchFamily="18" charset="-127"/>
                <a:ea typeface="HY견고딕" pitchFamily="18" charset="-127"/>
              </a:rPr>
              <a:t>?</a:t>
            </a:r>
            <a:r>
              <a:rPr lang="ko-KR" altLang="en-US" sz="2000" dirty="0" smtClean="0">
                <a:solidFill>
                  <a:srgbClr val="008000"/>
                </a:solidFill>
                <a:latin typeface="HY견고딕" pitchFamily="18" charset="-127"/>
                <a:ea typeface="HY견고딕" pitchFamily="18" charset="-127"/>
              </a:rPr>
              <a:t/>
            </a:r>
            <a:br>
              <a:rPr lang="ko-KR" altLang="en-US"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당신이 비판을 받을 때 어떻게 처신을 하십니까</a:t>
            </a:r>
            <a:r>
              <a:rPr lang="en-US" altLang="ko-KR" sz="2000" dirty="0" smtClean="0">
                <a:solidFill>
                  <a:srgbClr val="008000"/>
                </a:solidFill>
                <a:latin typeface="HY견고딕" pitchFamily="18" charset="-127"/>
                <a:ea typeface="HY견고딕" pitchFamily="18" charset="-127"/>
              </a:rPr>
              <a:t>? </a:t>
            </a:r>
            <a:r>
              <a:rPr lang="ko-KR" altLang="en-US" sz="2000" dirty="0" smtClean="0">
                <a:solidFill>
                  <a:srgbClr val="008000"/>
                </a:solidFill>
                <a:latin typeface="HY견고딕" pitchFamily="18" charset="-127"/>
                <a:ea typeface="HY견고딕" pitchFamily="18" charset="-127"/>
              </a:rPr>
              <a:t>가장 훌륭한 방법은</a:t>
            </a:r>
            <a:r>
              <a:rPr lang="en-US" altLang="ko-KR" sz="2000" dirty="0" smtClean="0">
                <a:solidFill>
                  <a:srgbClr val="008000"/>
                </a:solidFill>
                <a:latin typeface="HY견고딕" pitchFamily="18" charset="-127"/>
                <a:ea typeface="HY견고딕" pitchFamily="18" charset="-127"/>
              </a:rPr>
              <a:t>?</a:t>
            </a:r>
            <a:r>
              <a:rPr lang="en-US" altLang="ko-KR" sz="2400" dirty="0" smtClean="0"/>
              <a:t/>
            </a:r>
            <a:br>
              <a:rPr lang="en-US" altLang="ko-KR" sz="24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7652" name="그림 4" descr="리더쉽 골드"/>
          <p:cNvPicPr>
            <a:picLocks noChangeAspect="1" noChangeArrowheads="1"/>
          </p:cNvPicPr>
          <p:nvPr/>
        </p:nvPicPr>
        <p:blipFill>
          <a:blip r:embed="rId3" cstate="print"/>
          <a:srcRect/>
          <a:stretch>
            <a:fillRect/>
          </a:stretch>
        </p:blipFill>
        <p:spPr bwMode="auto">
          <a:xfrm>
            <a:off x="7019925" y="1916113"/>
            <a:ext cx="1873250" cy="2737023"/>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280598" cy="5040536"/>
          </a:xfrm>
        </p:spPr>
        <p:txBody>
          <a:bodyPr/>
          <a:lstStyle/>
          <a:p>
            <a:pPr algn="l"/>
            <a:r>
              <a:rPr lang="en-US" altLang="ko-KR" sz="2800" b="1" dirty="0" smtClean="0">
                <a:solidFill>
                  <a:srgbClr val="0A6E02"/>
                </a:solidFill>
                <a:latin typeface="HY견고딕" pitchFamily="18" charset="-127"/>
                <a:ea typeface="HY견고딕" pitchFamily="18" charset="-127"/>
              </a:rPr>
              <a:t>   </a:t>
            </a:r>
            <a:r>
              <a:rPr lang="ko-KR" altLang="en-US" sz="2800" b="1" dirty="0" smtClean="0">
                <a:solidFill>
                  <a:srgbClr val="0A6E02"/>
                </a:solidFill>
                <a:latin typeface="HY견고딕" pitchFamily="18" charset="-127"/>
                <a:ea typeface="HY견고딕" pitchFamily="18" charset="-127"/>
              </a:rPr>
              <a:t/>
            </a:r>
            <a:br>
              <a:rPr lang="ko-KR" altLang="en-US" sz="2800" b="1" dirty="0" smtClean="0">
                <a:solidFill>
                  <a:srgbClr val="0A6E02"/>
                </a:solidFill>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(4</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평생 단 하루도 </a:t>
            </a:r>
            <a:r>
              <a:rPr lang="ko-KR" altLang="en-US" sz="2400" b="1" u="sng" dirty="0" smtClean="0">
                <a:solidFill>
                  <a:srgbClr val="FF0000"/>
                </a:solidFill>
                <a:latin typeface="HY견고딕" pitchFamily="18" charset="-127"/>
                <a:ea typeface="HY견고딕" pitchFamily="18" charset="-127"/>
              </a:rPr>
              <a:t>대가로</a:t>
            </a:r>
            <a:r>
              <a:rPr lang="ko-KR" altLang="en-US" sz="2400" b="1" dirty="0" smtClean="0">
                <a:solidFill>
                  <a:srgbClr val="0033CC"/>
                </a:solidFill>
                <a:latin typeface="HY견고딕" pitchFamily="18" charset="-127"/>
                <a:ea typeface="HY견고딕" pitchFamily="18" charset="-127"/>
              </a:rPr>
              <a:t> 일하지 마라</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그저 일을 즐겨라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1) </a:t>
            </a:r>
            <a:r>
              <a:rPr lang="ko-KR" altLang="en-US" sz="2400" b="1" dirty="0" smtClean="0">
                <a:latin typeface="HY견고딕" pitchFamily="18" charset="-127"/>
                <a:ea typeface="HY견고딕" pitchFamily="18" charset="-127"/>
              </a:rPr>
              <a:t>아무런 대가를 받지 않더라도 정말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즐겁게 일할 수 있을 정도로 당신이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하고 싶은 일을 찾아라</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2) </a:t>
            </a:r>
            <a:r>
              <a:rPr lang="ko-KR" altLang="en-US" sz="2400" b="1" dirty="0" smtClean="0">
                <a:latin typeface="HY견고딕" pitchFamily="18" charset="-127"/>
                <a:ea typeface="HY견고딕" pitchFamily="18" charset="-127"/>
              </a:rPr>
              <a:t>열정은 누구나 </a:t>
            </a:r>
            <a:r>
              <a:rPr lang="en-US" altLang="ko-KR" sz="2400" dirty="0" smtClean="0">
                <a:latin typeface="HY견고딕" pitchFamily="18" charset="-127"/>
                <a:ea typeface="HY견고딕" pitchFamily="18" charset="-127"/>
              </a:rPr>
              <a:t> </a:t>
            </a:r>
            <a:r>
              <a:rPr lang="ko-KR" altLang="en-US" sz="2400" dirty="0" smtClean="0">
                <a:solidFill>
                  <a:srgbClr val="FF0000"/>
                </a:solidFill>
                <a:latin typeface="HY견고딕" pitchFamily="18" charset="-127"/>
                <a:ea typeface="HY견고딕" pitchFamily="18" charset="-127"/>
              </a:rPr>
              <a:t>돈</a:t>
            </a:r>
            <a:r>
              <a:rPr lang="en-US" altLang="ko-KR" sz="2400" dirty="0" smtClean="0">
                <a:solidFill>
                  <a:srgbClr val="FF0000"/>
                </a:solidFill>
                <a:latin typeface="HY견고딕" pitchFamily="18" charset="-127"/>
                <a:ea typeface="HY견고딕" pitchFamily="18" charset="-127"/>
              </a:rPr>
              <a:t>(</a:t>
            </a:r>
            <a:r>
              <a:rPr lang="ko-KR" altLang="en-US" sz="2400" dirty="0" smtClean="0">
                <a:solidFill>
                  <a:srgbClr val="FF0000"/>
                </a:solidFill>
                <a:latin typeface="HY견고딕" pitchFamily="18" charset="-127"/>
                <a:ea typeface="HY견고딕" pitchFamily="18" charset="-127"/>
              </a:rPr>
              <a:t>물질</a:t>
            </a:r>
            <a:r>
              <a:rPr lang="en-US" altLang="ko-KR" sz="2400" dirty="0" smtClean="0">
                <a:solidFill>
                  <a:srgbClr val="FF0000"/>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으로 살수 없는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자산이다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3) </a:t>
            </a:r>
            <a:r>
              <a:rPr lang="ko-KR" altLang="en-US" sz="2400" b="1" dirty="0" smtClean="0">
                <a:latin typeface="HY견고딕" pitchFamily="18" charset="-127"/>
                <a:ea typeface="HY견고딕" pitchFamily="18" charset="-127"/>
              </a:rPr>
              <a:t>열정이 있을 때 평범한 리더를 넘어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u="sng" dirty="0" smtClean="0">
                <a:solidFill>
                  <a:srgbClr val="FF0000"/>
                </a:solidFill>
                <a:latin typeface="HY견고딕" pitchFamily="18" charset="-127"/>
                <a:ea typeface="HY견고딕" pitchFamily="18" charset="-127"/>
              </a:rPr>
              <a:t>탁월한</a:t>
            </a:r>
            <a:r>
              <a:rPr lang="ko-KR" altLang="en-US" sz="2400"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리더가 된다</a:t>
            </a:r>
            <a:r>
              <a:rPr lang="en-US" altLang="ko-KR" sz="2400" b="1" dirty="0" smtClean="0">
                <a:latin typeface="HY견고딕" pitchFamily="18" charset="-127"/>
                <a:ea typeface="HY견고딕" pitchFamily="18" charset="-127"/>
              </a:rPr>
              <a:t>(91.p)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4) </a:t>
            </a:r>
            <a:r>
              <a:rPr lang="ko-KR" altLang="en-US" sz="2400" b="1" dirty="0" smtClean="0">
                <a:latin typeface="HY견고딕" pitchFamily="18" charset="-127"/>
                <a:ea typeface="HY견고딕" pitchFamily="18" charset="-127"/>
              </a:rPr>
              <a:t>성공하겠다는 </a:t>
            </a:r>
            <a:r>
              <a:rPr lang="ko-KR" altLang="en-US" sz="2400" u="sng" dirty="0" smtClean="0">
                <a:solidFill>
                  <a:srgbClr val="FF0000"/>
                </a:solidFill>
                <a:latin typeface="HY견고딕" pitchFamily="18" charset="-127"/>
                <a:ea typeface="HY견고딕" pitchFamily="18" charset="-127"/>
              </a:rPr>
              <a:t>의지</a:t>
            </a:r>
            <a:r>
              <a:rPr lang="ko-KR" altLang="en-US" sz="2400" b="1" dirty="0" smtClean="0">
                <a:latin typeface="HY견고딕" pitchFamily="18" charset="-127"/>
                <a:ea typeface="HY견고딕" pitchFamily="18" charset="-127"/>
              </a:rPr>
              <a:t>가 있을 때 우리는</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이미 절반의 성공을 거둔 것이다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반면에 성공하겠다는 의지가 없으면 이미 절반은 실패한 샘이다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ko-KR" altLang="en-US" sz="2400" dirty="0" smtClean="0"/>
              <a:t/>
            </a:r>
            <a:br>
              <a:rPr lang="ko-KR" altLang="en-US" sz="2400" dirty="0" smtClean="0"/>
            </a:br>
            <a:endParaRPr lang="en-US" altLang="ko-KR" sz="3600" b="1" dirty="0" smtClean="0">
              <a:solidFill>
                <a:srgbClr val="FF0000"/>
              </a:solidFill>
              <a:latin typeface="HY견고딕" pitchFamily="18" charset="-127"/>
              <a:ea typeface="HY견고딕" pitchFamily="18" charset="-127"/>
            </a:endParaRPr>
          </a:p>
        </p:txBody>
      </p:sp>
      <p:pic>
        <p:nvPicPr>
          <p:cNvPr id="29700" name="그림 4" descr="리더쉽 골드"/>
          <p:cNvPicPr>
            <a:picLocks noChangeAspect="1" noChangeArrowheads="1"/>
          </p:cNvPicPr>
          <p:nvPr/>
        </p:nvPicPr>
        <p:blipFill>
          <a:blip r:embed="rId3" cstate="print"/>
          <a:srcRect/>
          <a:stretch>
            <a:fillRect/>
          </a:stretch>
        </p:blipFill>
        <p:spPr bwMode="auto">
          <a:xfrm>
            <a:off x="6875463" y="1772815"/>
            <a:ext cx="1873250" cy="2592809"/>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83569" y="1340768"/>
            <a:ext cx="8136582" cy="4896520"/>
          </a:xfrm>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solidFill>
                  <a:srgbClr val="FF3300"/>
                </a:solidFill>
                <a:latin typeface="HY견고딕" pitchFamily="18" charset="-127"/>
                <a:ea typeface="HY견고딕" pitchFamily="18" charset="-127"/>
              </a:rPr>
              <a:t> * 생각하기</a:t>
            </a:r>
            <a:r>
              <a:rPr lang="en-US" altLang="ko-KR" sz="2400" b="1" dirty="0" smtClean="0">
                <a:solidFill>
                  <a:srgbClr val="FF3300"/>
                </a:solidFill>
                <a:latin typeface="HY견고딕" pitchFamily="18" charset="-127"/>
                <a:ea typeface="HY견고딕" pitchFamily="18" charset="-127"/>
              </a:rPr>
              <a:t>4</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당신이 보수를 받던 </a:t>
            </a:r>
            <a:r>
              <a:rPr lang="ko-KR" altLang="en-US" sz="2400" b="1" dirty="0" err="1" smtClean="0">
                <a:solidFill>
                  <a:srgbClr val="008000"/>
                </a:solidFill>
                <a:latin typeface="HY견고딕" pitchFamily="18" charset="-127"/>
                <a:ea typeface="HY견고딕" pitchFamily="18" charset="-127"/>
              </a:rPr>
              <a:t>않</a:t>
            </a:r>
            <a:r>
              <a:rPr lang="ko-KR" altLang="en-US" sz="2400" b="1" dirty="0" smtClean="0">
                <a:solidFill>
                  <a:srgbClr val="008000"/>
                </a:solidFill>
                <a:latin typeface="HY견고딕" pitchFamily="18" charset="-127"/>
                <a:ea typeface="HY견고딕" pitchFamily="18" charset="-127"/>
              </a:rPr>
              <a:t> 받던 상관없이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당신이 가진 열정은 무엇입니까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t>
            </a:r>
            <a:br>
              <a:rPr lang="ko-KR" altLang="en-US" sz="2400" b="1" dirty="0" smtClean="0">
                <a:solidFill>
                  <a:srgbClr val="008000"/>
                </a:solidFill>
                <a:latin typeface="HY견고딕" pitchFamily="18" charset="-127"/>
                <a:ea typeface="HY견고딕" pitchFamily="18" charset="-127"/>
              </a:rPr>
            </a:b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당신은 현재 일하면서 어떤 기쁨과 가치를</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맛보고 있습니까</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반대로 당신은 어떤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짜증 나는 일을 맛보고 있습니까</a:t>
            </a:r>
            <a:r>
              <a:rPr lang="en-US" altLang="ko-KR" sz="2400" b="1" dirty="0" smtClean="0">
                <a:solidFill>
                  <a:srgbClr val="008000"/>
                </a:solidFill>
                <a:latin typeface="HY견고딕" pitchFamily="18" charset="-127"/>
                <a:ea typeface="HY견고딕" pitchFamily="18" charset="-127"/>
              </a:rPr>
              <a:t>?</a:t>
            </a:r>
            <a:br>
              <a:rPr lang="en-US" altLang="ko-KR" sz="2400" b="1" dirty="0" smtClean="0">
                <a:solidFill>
                  <a:srgbClr val="008000"/>
                </a:solidFill>
                <a:latin typeface="HY견고딕" pitchFamily="18" charset="-127"/>
                <a:ea typeface="HY견고딕" pitchFamily="18" charset="-127"/>
              </a:rPr>
            </a:br>
            <a:r>
              <a:rPr lang="en-US" altLang="ko-KR" sz="2400" dirty="0" smtClean="0">
                <a:solidFill>
                  <a:srgbClr val="008000"/>
                </a:solidFill>
                <a:latin typeface="HY견고딕" pitchFamily="18" charset="-127"/>
                <a:ea typeface="HY견고딕" pitchFamily="18" charset="-127"/>
              </a:rPr>
              <a:t/>
            </a:r>
            <a:br>
              <a:rPr lang="en-US" altLang="ko-KR" sz="2400" dirty="0" smtClean="0">
                <a:solidFill>
                  <a:srgbClr val="008000"/>
                </a:solidFill>
                <a:latin typeface="HY견고딕" pitchFamily="18" charset="-127"/>
                <a:ea typeface="HY견고딕" pitchFamily="18" charset="-127"/>
              </a:rPr>
            </a:br>
            <a:r>
              <a:rPr lang="en-US" altLang="ko-KR" sz="2400" dirty="0" smtClean="0">
                <a:solidFill>
                  <a:srgbClr val="008000"/>
                </a:solidFill>
                <a:latin typeface="HY견고딕" pitchFamily="18" charset="-127"/>
                <a:ea typeface="HY견고딕" pitchFamily="18" charset="-127"/>
              </a:rPr>
              <a:t/>
            </a:r>
            <a:br>
              <a:rPr lang="en-US" altLang="ko-KR" sz="2400"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30724" name="그림 4" descr="리더쉽 골드"/>
          <p:cNvPicPr>
            <a:picLocks noChangeAspect="1" noChangeArrowheads="1"/>
          </p:cNvPicPr>
          <p:nvPr/>
        </p:nvPicPr>
        <p:blipFill>
          <a:blip r:embed="rId3" cstate="print"/>
          <a:srcRect/>
          <a:stretch>
            <a:fillRect/>
          </a:stretch>
        </p:blipFill>
        <p:spPr bwMode="auto">
          <a:xfrm>
            <a:off x="6875463" y="1916831"/>
            <a:ext cx="1873250" cy="2448793"/>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188" y="981075"/>
            <a:ext cx="8353425" cy="5472113"/>
          </a:xfrm>
          <a:solidFill>
            <a:schemeClr val="accent2"/>
          </a:solidFill>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(5</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최고의 리더는 잘 듣는 사람이다</a:t>
            </a:r>
            <a:r>
              <a:rPr lang="en-US" altLang="ko-KR" sz="2400" b="1" dirty="0" smtClean="0">
                <a:solidFill>
                  <a:srgbClr val="0033CC"/>
                </a:solidFill>
                <a:latin typeface="HY견고딕" pitchFamily="18" charset="-127"/>
                <a:ea typeface="HY견고딕" pitchFamily="18" charset="-127"/>
              </a:rPr>
              <a:t>.</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1)</a:t>
            </a:r>
            <a:r>
              <a:rPr lang="ko-KR" altLang="en-US" sz="2400" b="1" dirty="0" smtClean="0">
                <a:latin typeface="HY견고딕" pitchFamily="18" charset="-127"/>
                <a:ea typeface="HY견고딕" pitchFamily="18" charset="-127"/>
              </a:rPr>
              <a:t>남의 말을 들을 때는 상대의 </a:t>
            </a:r>
            <a:r>
              <a:rPr lang="ko-KR" altLang="en-US" sz="2400" b="1" dirty="0" smtClean="0">
                <a:solidFill>
                  <a:srgbClr val="FF0000"/>
                </a:solidFill>
                <a:latin typeface="HY견고딕" pitchFamily="18" charset="-127"/>
                <a:ea typeface="HY견고딕" pitchFamily="18" charset="-127"/>
              </a:rPr>
              <a:t>얼굴</a:t>
            </a:r>
            <a:r>
              <a:rPr lang="ko-KR" altLang="en-US" sz="2400" b="1" dirty="0" smtClean="0">
                <a:latin typeface="HY견고딕" pitchFamily="18" charset="-127"/>
                <a:ea typeface="HY견고딕" pitchFamily="18" charset="-127"/>
              </a:rPr>
              <a:t>을</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쳐다 보아야 한다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2)</a:t>
            </a:r>
            <a:r>
              <a:rPr lang="ko-KR" altLang="en-US" sz="2400" b="1" dirty="0" smtClean="0">
                <a:latin typeface="HY견고딕" pitchFamily="18" charset="-127"/>
                <a:ea typeface="HY견고딕" pitchFamily="18" charset="-127"/>
              </a:rPr>
              <a:t>모든 지속적인 관계의 토대인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신뢰는 </a:t>
            </a:r>
            <a:r>
              <a:rPr lang="ko-KR" altLang="en-US" sz="2400" u="sng" dirty="0" smtClean="0">
                <a:solidFill>
                  <a:srgbClr val="FF0000"/>
                </a:solidFill>
                <a:latin typeface="HY견고딕" pitchFamily="18" charset="-127"/>
                <a:ea typeface="HY견고딕" pitchFamily="18" charset="-127"/>
              </a:rPr>
              <a:t>경청</a:t>
            </a:r>
            <a:r>
              <a:rPr lang="ko-KR" altLang="en-US" sz="2400" b="1" dirty="0" smtClean="0">
                <a:latin typeface="HY견고딕" pitchFamily="18" charset="-127"/>
                <a:ea typeface="HY견고딕" pitchFamily="18" charset="-127"/>
              </a:rPr>
              <a:t>에서 시작된다</a:t>
            </a:r>
            <a:r>
              <a:rPr lang="en-US" altLang="ko-KR" sz="2400" b="1" dirty="0" smtClean="0">
                <a:latin typeface="HY견고딕" pitchFamily="18" charset="-127"/>
                <a:ea typeface="HY견고딕" pitchFamily="18" charset="-127"/>
              </a:rPr>
              <a:t>(105.pp,</a:t>
            </a:r>
            <a:br>
              <a:rPr lang="en-US" altLang="ko-KR" sz="2400" b="1" dirty="0" smtClean="0">
                <a:latin typeface="HY견고딕" pitchFamily="18" charset="-127"/>
                <a:ea typeface="HY견고딕" pitchFamily="18" charset="-127"/>
              </a:rPr>
            </a:br>
            <a:r>
              <a:rPr lang="ko-KR" altLang="en-US" sz="2400" b="1" dirty="0" err="1" smtClean="0">
                <a:latin typeface="HY견고딕" pitchFamily="18" charset="-127"/>
                <a:ea typeface="HY견고딕" pitchFamily="18" charset="-127"/>
              </a:rPr>
              <a:t>브라이언</a:t>
            </a:r>
            <a:r>
              <a:rPr lang="ko-KR" altLang="en-US" sz="2400" b="1" dirty="0" smtClean="0">
                <a:latin typeface="HY견고딕" pitchFamily="18" charset="-127"/>
                <a:ea typeface="HY견고딕" pitchFamily="18" charset="-127"/>
              </a:rPr>
              <a:t> </a:t>
            </a:r>
            <a:r>
              <a:rPr lang="ko-KR" altLang="en-US" sz="2400" b="1" dirty="0" err="1" smtClean="0">
                <a:latin typeface="HY견고딕" pitchFamily="18" charset="-127"/>
                <a:ea typeface="HY견고딕" pitchFamily="18" charset="-127"/>
              </a:rPr>
              <a:t>트레이시</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3)</a:t>
            </a:r>
            <a:r>
              <a:rPr lang="ko-KR" altLang="en-US" sz="2400" b="1" dirty="0" smtClean="0">
                <a:latin typeface="HY견고딕" pitchFamily="18" charset="-127"/>
                <a:ea typeface="HY견고딕" pitchFamily="18" charset="-127"/>
              </a:rPr>
              <a:t>당신이 누구에게나 줄 수 있는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최고의 선물은 관심이다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짐 </a:t>
            </a:r>
            <a:r>
              <a:rPr lang="ko-KR" altLang="en-US" sz="2400" b="1" dirty="0" err="1" smtClean="0">
                <a:latin typeface="HY견고딕" pitchFamily="18" charset="-127"/>
                <a:ea typeface="HY견고딕" pitchFamily="18" charset="-127"/>
              </a:rPr>
              <a:t>론</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ko-KR" altLang="en-US" sz="2400" b="1" dirty="0" smtClean="0">
                <a:solidFill>
                  <a:srgbClr val="FF3300"/>
                </a:solidFill>
                <a:latin typeface="HY견고딕" pitchFamily="18" charset="-127"/>
                <a:ea typeface="HY견고딕" pitchFamily="18" charset="-127"/>
              </a:rPr>
              <a:t>* 생각하기</a:t>
            </a:r>
            <a:r>
              <a:rPr lang="en-US" altLang="ko-KR" sz="2400" b="1" dirty="0" smtClean="0">
                <a:solidFill>
                  <a:srgbClr val="FF3300"/>
                </a:solidFill>
                <a:latin typeface="HY견고딕" pitchFamily="18" charset="-127"/>
                <a:ea typeface="HY견고딕" pitchFamily="18" charset="-127"/>
              </a:rPr>
              <a:t>5</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당신은 경청을 많이 합니까</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자기 말을 많이 하는 편은 아닙니까</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당신이 경청하지 못해서 만든 실수가 있습니까</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그 결과는</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그것을 통해 배운 것은 무엇입니까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당신이 다른 사람의 말을 더 잘 경청하기 위해 어떻게 하고 있습니까</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dirty="0" smtClean="0">
                <a:solidFill>
                  <a:srgbClr val="008000"/>
                </a:solidFill>
              </a:rPr>
              <a:t/>
            </a:r>
            <a:br>
              <a:rPr lang="ko-KR" altLang="en-US" sz="2400" dirty="0" smtClean="0">
                <a:solidFill>
                  <a:srgbClr val="008000"/>
                </a:solidFill>
              </a:rPr>
            </a:br>
            <a:r>
              <a:rPr lang="ko-KR" altLang="en-US" sz="2400" dirty="0" smtClean="0">
                <a:solidFill>
                  <a:srgbClr val="008000"/>
                </a:solidFill>
              </a:rPr>
              <a:t> </a:t>
            </a:r>
            <a:br>
              <a:rPr lang="ko-KR" altLang="en-US" sz="2400" dirty="0" smtClean="0">
                <a:solidFill>
                  <a:srgbClr val="008000"/>
                </a:solidFill>
              </a:rPr>
            </a:b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endParaRPr lang="en-US" altLang="ko-KR" sz="3600" b="1" dirty="0" smtClean="0">
              <a:solidFill>
                <a:srgbClr val="008000"/>
              </a:solidFill>
              <a:latin typeface="HY견고딕" pitchFamily="18" charset="-127"/>
              <a:ea typeface="HY견고딕" pitchFamily="18" charset="-127"/>
            </a:endParaRPr>
          </a:p>
        </p:txBody>
      </p:sp>
      <p:pic>
        <p:nvPicPr>
          <p:cNvPr id="31748" name="그림 4" descr="리더쉽 골드"/>
          <p:cNvPicPr>
            <a:picLocks noChangeAspect="1" noChangeArrowheads="1"/>
          </p:cNvPicPr>
          <p:nvPr/>
        </p:nvPicPr>
        <p:blipFill>
          <a:blip r:embed="rId3" cstate="print"/>
          <a:srcRect/>
          <a:stretch>
            <a:fillRect/>
          </a:stretch>
        </p:blipFill>
        <p:spPr bwMode="auto">
          <a:xfrm>
            <a:off x="6875463" y="1484783"/>
            <a:ext cx="1873250" cy="2449041"/>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755650" y="981075"/>
            <a:ext cx="8208963" cy="5256213"/>
          </a:xfrm>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dirty="0" smtClean="0">
                <a:solidFill>
                  <a:srgbClr val="0033CC"/>
                </a:solidFill>
                <a:latin typeface="HY견고딕" pitchFamily="18" charset="-127"/>
                <a:ea typeface="HY견고딕" pitchFamily="18" charset="-127"/>
              </a:rPr>
              <a:t>(6</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조직원들을 보면 리더의 됨됨이가 보인다</a:t>
            </a:r>
            <a:r>
              <a:rPr lang="en-US" altLang="ko-KR" sz="2400" b="1"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1) </a:t>
            </a:r>
            <a:r>
              <a:rPr lang="ko-KR" altLang="en-US" sz="2400" b="1" dirty="0" smtClean="0">
                <a:latin typeface="HY견고딕" pitchFamily="18" charset="-127"/>
                <a:ea typeface="HY견고딕" pitchFamily="18" charset="-127"/>
              </a:rPr>
              <a:t>탁월한 리더십의 증거는 </a:t>
            </a:r>
            <a:r>
              <a:rPr lang="ko-KR" altLang="en-US" sz="2400" u="sng" dirty="0" smtClean="0">
                <a:solidFill>
                  <a:srgbClr val="FF0000"/>
                </a:solidFill>
                <a:latin typeface="HY견고딕" pitchFamily="18" charset="-127"/>
                <a:ea typeface="HY견고딕" pitchFamily="18" charset="-127"/>
              </a:rPr>
              <a:t>추종자</a:t>
            </a:r>
            <a:r>
              <a:rPr lang="ko-KR" altLang="en-US" sz="2400" b="1" dirty="0" smtClean="0">
                <a:latin typeface="HY견고딕" pitchFamily="18" charset="-127"/>
                <a:ea typeface="HY견고딕" pitchFamily="18" charset="-127"/>
              </a:rPr>
              <a:t>들의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모습에서 발견된다</a:t>
            </a:r>
            <a:r>
              <a:rPr lang="en-US" altLang="ko-KR" sz="2400" b="1" dirty="0" smtClean="0">
                <a:latin typeface="HY견고딕" pitchFamily="18" charset="-127"/>
                <a:ea typeface="HY견고딕" pitchFamily="18" charset="-127"/>
              </a:rPr>
              <a:t>(</a:t>
            </a:r>
            <a:r>
              <a:rPr lang="ko-KR" altLang="en-US" sz="2400" b="1" dirty="0" err="1" smtClean="0">
                <a:latin typeface="HY견고딕" pitchFamily="18" charset="-127"/>
                <a:ea typeface="HY견고딕" pitchFamily="18" charset="-127"/>
              </a:rPr>
              <a:t>맥스</a:t>
            </a:r>
            <a:r>
              <a:rPr lang="ko-KR" altLang="en-US" sz="2400" b="1" dirty="0" smtClean="0">
                <a:latin typeface="HY견고딕" pitchFamily="18" charset="-127"/>
                <a:ea typeface="HY견고딕" pitchFamily="18" charset="-127"/>
              </a:rPr>
              <a:t> </a:t>
            </a:r>
            <a:r>
              <a:rPr lang="ko-KR" altLang="en-US" sz="2400" b="1" dirty="0" err="1" smtClean="0">
                <a:latin typeface="HY견고딕" pitchFamily="18" charset="-127"/>
                <a:ea typeface="HY견고딕" pitchFamily="18" charset="-127"/>
              </a:rPr>
              <a:t>도프리</a:t>
            </a:r>
            <a:r>
              <a:rPr lang="en-US" altLang="ko-KR" sz="2400" b="1" dirty="0" smtClean="0">
                <a:latin typeface="HY견고딕" pitchFamily="18" charset="-127"/>
                <a:ea typeface="HY견고딕" pitchFamily="18" charset="-127"/>
              </a:rPr>
              <a:t>, 142.p)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2) </a:t>
            </a:r>
            <a:r>
              <a:rPr lang="ko-KR" altLang="en-US" sz="2400" b="1" dirty="0" smtClean="0">
                <a:latin typeface="HY견고딕" pitchFamily="18" charset="-127"/>
                <a:ea typeface="HY견고딕" pitchFamily="18" charset="-127"/>
              </a:rPr>
              <a:t>리더는 성공할 조직원들에게 감동을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준다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그러나 리더가 추종자들에게 깊은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영향까지 주려면 추종자들까지 </a:t>
            </a:r>
            <a:r>
              <a:rPr lang="ko-KR" altLang="en-US" sz="2400" u="sng" dirty="0" smtClean="0">
                <a:solidFill>
                  <a:srgbClr val="FF0000"/>
                </a:solidFill>
                <a:latin typeface="HY견고딕" pitchFamily="18" charset="-127"/>
                <a:ea typeface="HY견고딕" pitchFamily="18" charset="-127"/>
              </a:rPr>
              <a:t>감동</a:t>
            </a:r>
            <a:r>
              <a:rPr lang="ko-KR" altLang="en-US" sz="2400" b="1" dirty="0" smtClean="0">
                <a:latin typeface="HY견고딕" pitchFamily="18" charset="-127"/>
                <a:ea typeface="HY견고딕" pitchFamily="18" charset="-127"/>
              </a:rPr>
              <a:t>해야 한다</a:t>
            </a:r>
            <a:r>
              <a:rPr lang="en-US" altLang="ko-KR" sz="2400" b="1" dirty="0" smtClean="0">
                <a:latin typeface="HY견고딕" pitchFamily="18" charset="-127"/>
                <a:ea typeface="HY견고딕" pitchFamily="18" charset="-127"/>
              </a:rPr>
              <a:t>.(142.p)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3) </a:t>
            </a:r>
            <a:r>
              <a:rPr lang="ko-KR" altLang="en-US" sz="2400" b="1" dirty="0" smtClean="0">
                <a:latin typeface="HY견고딕" pitchFamily="18" charset="-127"/>
                <a:ea typeface="HY견고딕" pitchFamily="18" charset="-127"/>
              </a:rPr>
              <a:t>리더십의 능력이 한 사람의 </a:t>
            </a:r>
            <a:r>
              <a:rPr lang="ko-KR" altLang="en-US" sz="2400" dirty="0" smtClean="0">
                <a:solidFill>
                  <a:srgbClr val="FF0000"/>
                </a:solidFill>
                <a:latin typeface="HY견고딕" pitchFamily="18" charset="-127"/>
                <a:ea typeface="HY견고딕" pitchFamily="18" charset="-127"/>
              </a:rPr>
              <a:t>성공</a:t>
            </a:r>
            <a:r>
              <a:rPr lang="ko-KR" altLang="en-US" sz="2400"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수준을</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결정한다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수준의 법칙</a:t>
            </a:r>
            <a:r>
              <a:rPr lang="en-US" altLang="ko-KR" sz="2400" b="1" dirty="0" smtClean="0">
                <a:latin typeface="HY견고딕" pitchFamily="18" charset="-127"/>
                <a:ea typeface="HY견고딕" pitchFamily="18" charset="-127"/>
              </a:rPr>
              <a:t>:143.p)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4)</a:t>
            </a:r>
            <a:r>
              <a:rPr lang="ko-KR" altLang="en-US" sz="2400" b="1" dirty="0" smtClean="0">
                <a:latin typeface="HY견고딕" pitchFamily="18" charset="-127"/>
                <a:ea typeface="HY견고딕" pitchFamily="18" charset="-127"/>
              </a:rPr>
              <a:t>모든 리더에게는 </a:t>
            </a:r>
            <a:r>
              <a:rPr lang="en-US" altLang="ko-KR" sz="2400" b="1" dirty="0" smtClean="0">
                <a:latin typeface="HY견고딕" pitchFamily="18" charset="-127"/>
                <a:ea typeface="HY견고딕" pitchFamily="18" charset="-127"/>
              </a:rPr>
              <a:t>2</a:t>
            </a:r>
            <a:r>
              <a:rPr lang="ko-KR" altLang="en-US" sz="2400" b="1" dirty="0" smtClean="0">
                <a:latin typeface="HY견고딕" pitchFamily="18" charset="-127"/>
                <a:ea typeface="HY견고딕" pitchFamily="18" charset="-127"/>
              </a:rPr>
              <a:t>가지 공통점이 있는데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하나는 </a:t>
            </a:r>
            <a:r>
              <a:rPr lang="ko-KR" altLang="en-US" sz="2400" b="1" u="sng" dirty="0" smtClean="0">
                <a:solidFill>
                  <a:srgbClr val="FF0000"/>
                </a:solidFill>
                <a:latin typeface="HY견고딕" pitchFamily="18" charset="-127"/>
                <a:ea typeface="HY견고딕" pitchFamily="18" charset="-127"/>
              </a:rPr>
              <a:t>목표 </a:t>
            </a:r>
            <a:r>
              <a:rPr lang="ko-KR" altLang="en-US" sz="2400" b="1" dirty="0" smtClean="0">
                <a:latin typeface="HY견고딕" pitchFamily="18" charset="-127"/>
                <a:ea typeface="HY견고딕" pitchFamily="18" charset="-127"/>
              </a:rPr>
              <a:t>지향이고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다른 하나는 그 목표를 추구하자고 </a:t>
            </a:r>
            <a:r>
              <a:rPr lang="en-US" altLang="ko-KR" sz="2400" dirty="0" smtClean="0">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설득</a:t>
            </a:r>
            <a:r>
              <a:rPr lang="ko-KR" altLang="en-US" sz="2400" b="1" u="sng" dirty="0" smtClean="0">
                <a:solidFill>
                  <a:srgbClr val="FF0000"/>
                </a:solidFill>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하는 일이다</a:t>
            </a:r>
            <a:r>
              <a:rPr lang="en-US" altLang="ko-KR" sz="2400" b="1" dirty="0" smtClean="0">
                <a:latin typeface="HY견고딕" pitchFamily="18" charset="-127"/>
                <a:ea typeface="HY견고딕" pitchFamily="18" charset="-127"/>
              </a:rPr>
              <a:t>.( 147.p)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5) </a:t>
            </a:r>
            <a:r>
              <a:rPr lang="ko-KR" altLang="en-US" sz="2400" b="1" dirty="0" smtClean="0">
                <a:latin typeface="HY견고딕" pitchFamily="18" charset="-127"/>
                <a:ea typeface="HY견고딕" pitchFamily="18" charset="-127"/>
              </a:rPr>
              <a:t>탁월한 조직을 만드는 </a:t>
            </a:r>
            <a:r>
              <a:rPr lang="en-US" altLang="ko-KR" sz="2400" b="1" dirty="0" smtClean="0">
                <a:latin typeface="HY견고딕" pitchFamily="18" charset="-127"/>
                <a:ea typeface="HY견고딕" pitchFamily="18" charset="-127"/>
              </a:rPr>
              <a:t>5</a:t>
            </a:r>
            <a:r>
              <a:rPr lang="ko-KR" altLang="en-US" sz="2400" b="1" dirty="0" smtClean="0">
                <a:latin typeface="HY견고딕" pitchFamily="18" charset="-127"/>
                <a:ea typeface="HY견고딕" pitchFamily="18" charset="-127"/>
              </a:rPr>
              <a:t>가지 결정적 요소는 조직원</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조직원</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조직원</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조직원</a:t>
            </a:r>
            <a:r>
              <a:rPr lang="en-US" altLang="ko-KR" sz="2400" b="1" dirty="0" smtClean="0">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조직원</a:t>
            </a:r>
            <a:r>
              <a:rPr lang="ko-KR" altLang="en-US" sz="2400" b="1" dirty="0" smtClean="0">
                <a:latin typeface="HY견고딕" pitchFamily="18" charset="-127"/>
                <a:ea typeface="HY견고딕" pitchFamily="18" charset="-127"/>
              </a:rPr>
              <a:t>이다</a:t>
            </a:r>
            <a:r>
              <a:rPr lang="en-US" altLang="ko-KR" sz="2400" b="1" dirty="0" smtClean="0">
                <a:latin typeface="HY견고딕" pitchFamily="18" charset="-127"/>
                <a:ea typeface="HY견고딕" pitchFamily="18" charset="-127"/>
              </a:rPr>
              <a:t>.( </a:t>
            </a:r>
            <a:r>
              <a:rPr lang="ko-KR" altLang="en-US" sz="2000" b="1" dirty="0" err="1" smtClean="0">
                <a:latin typeface="HY견고딕" pitchFamily="18" charset="-127"/>
                <a:ea typeface="HY견고딕" pitchFamily="18" charset="-127"/>
              </a:rPr>
              <a:t>월트</a:t>
            </a:r>
            <a:r>
              <a:rPr lang="ko-KR" altLang="en-US" sz="2000" b="1" dirty="0" smtClean="0">
                <a:latin typeface="HY견고딕" pitchFamily="18" charset="-127"/>
                <a:ea typeface="HY견고딕" pitchFamily="18" charset="-127"/>
              </a:rPr>
              <a:t> </a:t>
            </a:r>
            <a:r>
              <a:rPr lang="ko-KR" altLang="en-US" sz="2000" b="1" dirty="0" err="1" smtClean="0">
                <a:latin typeface="HY견고딕" pitchFamily="18" charset="-127"/>
                <a:ea typeface="HY견고딕" pitchFamily="18" charset="-127"/>
              </a:rPr>
              <a:t>브러카트</a:t>
            </a:r>
            <a:r>
              <a:rPr lang="en-US" altLang="ko-KR" sz="2000" b="1" dirty="0" smtClean="0">
                <a:latin typeface="HY견고딕" pitchFamily="18" charset="-127"/>
                <a:ea typeface="HY견고딕" pitchFamily="18" charset="-127"/>
              </a:rPr>
              <a:t>, 147.p)</a:t>
            </a:r>
            <a:r>
              <a:rPr lang="ko-KR" altLang="en-US" sz="2000" b="1" dirty="0" smtClean="0">
                <a:latin typeface="HY견고딕" pitchFamily="18" charset="-127"/>
                <a:ea typeface="HY견고딕" pitchFamily="18" charset="-127"/>
              </a:rPr>
              <a:t/>
            </a:r>
            <a:br>
              <a:rPr lang="ko-KR" altLang="en-US" sz="2000" b="1" dirty="0" smtClean="0">
                <a:latin typeface="HY견고딕" pitchFamily="18" charset="-127"/>
                <a:ea typeface="HY견고딕" pitchFamily="18" charset="-127"/>
              </a:rPr>
            </a:br>
            <a:r>
              <a:rPr lang="ko-KR" altLang="en-US" sz="20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6) </a:t>
            </a:r>
            <a:r>
              <a:rPr lang="ko-KR" altLang="en-US" sz="2400" b="1" dirty="0" smtClean="0">
                <a:latin typeface="HY견고딕" pitchFamily="18" charset="-127"/>
                <a:ea typeface="HY견고딕" pitchFamily="18" charset="-127"/>
              </a:rPr>
              <a:t>리더십 없이 성공한 사람은 리더로 변신할 때 상당한 어려움을 겪는다</a:t>
            </a:r>
            <a:r>
              <a:rPr lang="en-US" altLang="ko-KR" sz="2400" b="1" dirty="0" smtClean="0">
                <a:latin typeface="HY견고딕" pitchFamily="18" charset="-127"/>
                <a:ea typeface="HY견고딕" pitchFamily="18" charset="-127"/>
              </a:rPr>
              <a:t>. (153.p)</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32772" name="그림 4" descr="리더쉽 골드"/>
          <p:cNvPicPr>
            <a:picLocks noChangeAspect="1" noChangeArrowheads="1"/>
          </p:cNvPicPr>
          <p:nvPr/>
        </p:nvPicPr>
        <p:blipFill>
          <a:blip r:embed="rId3" cstate="print"/>
          <a:srcRect/>
          <a:stretch>
            <a:fillRect/>
          </a:stretch>
        </p:blipFill>
        <p:spPr bwMode="auto">
          <a:xfrm>
            <a:off x="7308850" y="692696"/>
            <a:ext cx="1655763" cy="2304455"/>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560" y="1340768"/>
            <a:ext cx="8353053" cy="4896520"/>
          </a:xfrm>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solidFill>
                  <a:srgbClr val="FF0000"/>
                </a:solidFill>
                <a:latin typeface="HY견고딕" pitchFamily="18" charset="-127"/>
                <a:ea typeface="HY견고딕" pitchFamily="18" charset="-127"/>
              </a:rPr>
              <a:t>* 생각하기</a:t>
            </a:r>
            <a:r>
              <a:rPr lang="en-US" altLang="ko-KR" sz="2400" b="1" dirty="0" smtClean="0">
                <a:solidFill>
                  <a:srgbClr val="FF0000"/>
                </a:solidFill>
                <a:latin typeface="HY견고딕" pitchFamily="18" charset="-127"/>
                <a:ea typeface="HY견고딕" pitchFamily="18" charset="-127"/>
              </a:rPr>
              <a:t>6</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당신이 리더십을 잘 발휘하고 있다는 사실을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무엇으로 증명할 수 있습니까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당신의 리더십을 추종자들이 잘 따르지 않고 </a:t>
            </a:r>
            <a:r>
              <a:rPr lang="en-US" altLang="ko-KR" sz="2400" b="1" dirty="0" smtClean="0">
                <a:solidFill>
                  <a:srgbClr val="008000"/>
                </a:solidFill>
                <a:latin typeface="HY견고딕" pitchFamily="18" charset="-127"/>
                <a:ea typeface="HY견고딕" pitchFamily="18" charset="-127"/>
              </a:rPr>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있다면 그 이유가 무엇이라 생각합니까</a:t>
            </a:r>
            <a:r>
              <a:rPr lang="en-US" altLang="ko-KR" sz="2400" b="1" dirty="0" smtClean="0">
                <a:solidFill>
                  <a:srgbClr val="008000"/>
                </a:solidFill>
                <a:latin typeface="HY견고딕" pitchFamily="18" charset="-127"/>
                <a:ea typeface="HY견고딕" pitchFamily="18" charset="-127"/>
              </a:rPr>
              <a:t>? </a:t>
            </a:r>
            <a:br>
              <a:rPr lang="en-US" altLang="ko-KR"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당신의 추종자들을 잘 변화되고 있습니까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당신은 당신을 따르는 추종자들이 변화되도록 어떤 방법을 사용하고</a:t>
            </a:r>
            <a:r>
              <a:rPr lang="en-US" altLang="ko-KR" sz="2400" b="1" dirty="0" smtClean="0">
                <a:solidFill>
                  <a:srgbClr val="008000"/>
                </a:solidFill>
                <a:latin typeface="HY견고딕" pitchFamily="18" charset="-127"/>
                <a:ea typeface="HY견고딕" pitchFamily="18" charset="-127"/>
              </a:rPr>
              <a:t>, </a:t>
            </a:r>
            <a:r>
              <a:rPr lang="ko-KR" altLang="en-US" sz="2400" dirty="0" smtClean="0">
                <a:solidFill>
                  <a:srgbClr val="008000"/>
                </a:solidFill>
                <a:latin typeface="HY견고딕" pitchFamily="18" charset="-127"/>
                <a:ea typeface="HY견고딕" pitchFamily="18" charset="-127"/>
              </a:rPr>
              <a:t>또 </a:t>
            </a:r>
            <a:r>
              <a:rPr lang="ko-KR" altLang="en-US" sz="2400" b="1" dirty="0" smtClean="0">
                <a:solidFill>
                  <a:srgbClr val="008000"/>
                </a:solidFill>
                <a:latin typeface="HY견고딕" pitchFamily="18" charset="-127"/>
                <a:ea typeface="HY견고딕" pitchFamily="18" charset="-127"/>
              </a:rPr>
              <a:t>환경을 조성하고 있습니까</a:t>
            </a:r>
            <a:r>
              <a:rPr lang="en-US" altLang="ko-KR" sz="2400" b="1" dirty="0" smtClean="0">
                <a:solidFill>
                  <a:srgbClr val="008000"/>
                </a:solidFill>
                <a:latin typeface="HY견고딕" pitchFamily="18" charset="-127"/>
                <a:ea typeface="HY견고딕" pitchFamily="18" charset="-127"/>
              </a:rPr>
              <a:t>? </a:t>
            </a: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당신은 조직원들이 변화되기 위해 당신이 변화되어야 할 일은 무엇입니까</a:t>
            </a:r>
            <a:r>
              <a:rPr lang="en-US" altLang="ko-KR" sz="2400" b="1" dirty="0" smtClean="0">
                <a:solidFill>
                  <a:srgbClr val="008000"/>
                </a:solidFill>
                <a:latin typeface="HY견고딕" pitchFamily="18" charset="-127"/>
                <a:ea typeface="HY견고딕" pitchFamily="18" charset="-127"/>
              </a:rPr>
              <a:t>?</a:t>
            </a: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33796" name="그림 4" descr="리더쉽 골드"/>
          <p:cNvPicPr>
            <a:picLocks noChangeAspect="1" noChangeArrowheads="1"/>
          </p:cNvPicPr>
          <p:nvPr/>
        </p:nvPicPr>
        <p:blipFill>
          <a:blip r:embed="rId3" cstate="print"/>
          <a:srcRect/>
          <a:stretch>
            <a:fillRect/>
          </a:stretch>
        </p:blipFill>
        <p:spPr bwMode="auto">
          <a:xfrm>
            <a:off x="7308850" y="1556791"/>
            <a:ext cx="1655763" cy="2448471"/>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340768"/>
            <a:ext cx="8497069" cy="4896520"/>
          </a:xfrm>
        </p:spPr>
        <p:txBody>
          <a:bodyPr/>
          <a:lstStyle/>
          <a:p>
            <a:pPr algn="l"/>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en-US" altLang="ko-KR" sz="2800" b="1" dirty="0" smtClean="0">
                <a:solidFill>
                  <a:srgbClr val="000000"/>
                </a:solidFill>
                <a:latin typeface="HY견고딕" pitchFamily="18" charset="-127"/>
                <a:ea typeface="HY견고딕" pitchFamily="18" charset="-127"/>
              </a:rPr>
              <a:t>4. </a:t>
            </a:r>
            <a:r>
              <a:rPr lang="ko-KR" altLang="en-US" sz="2800" b="1" dirty="0" smtClean="0">
                <a:solidFill>
                  <a:srgbClr val="000000"/>
                </a:solidFill>
                <a:latin typeface="HY견고딕" pitchFamily="18" charset="-127"/>
                <a:ea typeface="HY견고딕" pitchFamily="18" charset="-127"/>
              </a:rPr>
              <a:t>존 </a:t>
            </a:r>
            <a:r>
              <a:rPr lang="ko-KR" altLang="en-US" sz="2800" b="1" dirty="0" err="1" smtClean="0">
                <a:solidFill>
                  <a:srgbClr val="000000"/>
                </a:solidFill>
                <a:latin typeface="HY견고딕" pitchFamily="18" charset="-127"/>
                <a:ea typeface="HY견고딕" pitchFamily="18" charset="-127"/>
              </a:rPr>
              <a:t>맥스웰의</a:t>
            </a:r>
            <a:r>
              <a:rPr lang="ko-KR" altLang="en-US" sz="2800" b="1" dirty="0" smtClean="0">
                <a:solidFill>
                  <a:srgbClr val="000000"/>
                </a:solidFill>
                <a:latin typeface="HY견고딕" pitchFamily="18" charset="-127"/>
                <a:ea typeface="HY견고딕" pitchFamily="18" charset="-127"/>
              </a:rPr>
              <a:t> 책 “</a:t>
            </a:r>
            <a:r>
              <a:rPr lang="en-US" altLang="ko-KR" sz="2800" b="1" dirty="0" smtClean="0">
                <a:solidFill>
                  <a:srgbClr val="000000"/>
                </a:solidFill>
                <a:latin typeface="HY견고딕" pitchFamily="18" charset="-127"/>
                <a:ea typeface="HY견고딕" pitchFamily="18" charset="-127"/>
              </a:rPr>
              <a:t>Leadership Gold”</a:t>
            </a:r>
            <a:r>
              <a:rPr lang="ko-KR" altLang="en-US" sz="2800" b="1" dirty="0" smtClean="0">
                <a:solidFill>
                  <a:srgbClr val="000000"/>
                </a:solidFill>
                <a:latin typeface="HY견고딕" pitchFamily="18" charset="-127"/>
                <a:ea typeface="HY견고딕" pitchFamily="18" charset="-127"/>
              </a:rPr>
              <a:t>를 </a:t>
            </a:r>
            <a:r>
              <a:rPr lang="en-US" altLang="ko-KR" sz="2800" b="1" dirty="0" smtClean="0">
                <a:solidFill>
                  <a:srgbClr val="000000"/>
                </a:solidFill>
                <a:latin typeface="HY견고딕" pitchFamily="18" charset="-127"/>
                <a:ea typeface="HY견고딕" pitchFamily="18" charset="-127"/>
              </a:rPr>
              <a:t/>
            </a:r>
            <a:br>
              <a:rPr lang="en-US" altLang="ko-KR" sz="2800" b="1" dirty="0" smtClean="0">
                <a:solidFill>
                  <a:srgbClr val="000000"/>
                </a:solidFill>
                <a:latin typeface="HY견고딕" pitchFamily="18" charset="-127"/>
                <a:ea typeface="HY견고딕" pitchFamily="18" charset="-127"/>
              </a:rPr>
            </a:br>
            <a:r>
              <a:rPr lang="ko-KR" altLang="en-US" sz="2800" b="1" dirty="0" smtClean="0">
                <a:solidFill>
                  <a:srgbClr val="000000"/>
                </a:solidFill>
                <a:latin typeface="HY견고딕" pitchFamily="18" charset="-127"/>
                <a:ea typeface="HY견고딕" pitchFamily="18" charset="-127"/>
              </a:rPr>
              <a:t>기초로 작성된 </a:t>
            </a:r>
            <a:r>
              <a:rPr lang="ko-KR" altLang="en-US" sz="2800" b="1" dirty="0" smtClean="0">
                <a:solidFill>
                  <a:srgbClr val="FF3300"/>
                </a:solidFill>
                <a:latin typeface="HY견고딕" pitchFamily="18" charset="-127"/>
                <a:ea typeface="HY견고딕" pitchFamily="18" charset="-127"/>
              </a:rPr>
              <a:t>리더십 테스트</a:t>
            </a:r>
            <a:r>
              <a:rPr lang="en-US" altLang="ko-KR" sz="2800" b="1" dirty="0" smtClean="0">
                <a:solidFill>
                  <a:srgbClr val="FF3300"/>
                </a:solidFill>
                <a:latin typeface="HY견고딕" pitchFamily="18" charset="-127"/>
                <a:ea typeface="HY견고딕" pitchFamily="18" charset="-127"/>
              </a:rPr>
              <a:t>&lt;</a:t>
            </a:r>
            <a:r>
              <a:rPr lang="ko-KR" altLang="en-US" sz="2800" b="1" dirty="0" smtClean="0">
                <a:solidFill>
                  <a:srgbClr val="FF3300"/>
                </a:solidFill>
                <a:latin typeface="HY견고딕" pitchFamily="18" charset="-127"/>
                <a:ea typeface="HY견고딕" pitchFamily="18" charset="-127"/>
              </a:rPr>
              <a:t>부록 </a:t>
            </a:r>
            <a:r>
              <a:rPr lang="en-US" altLang="ko-KR" sz="2800" b="1" dirty="0" smtClean="0">
                <a:solidFill>
                  <a:srgbClr val="FF3300"/>
                </a:solidFill>
                <a:latin typeface="HY견고딕" pitchFamily="18" charset="-127"/>
                <a:ea typeface="HY견고딕" pitchFamily="18" charset="-127"/>
              </a:rPr>
              <a:t>3-1&gt;</a:t>
            </a:r>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en-US" altLang="ko-KR" sz="2800" b="1" dirty="0" smtClean="0">
                <a:solidFill>
                  <a:srgbClr val="FF0000"/>
                </a:solidFill>
                <a:latin typeface="HY견고딕" pitchFamily="18" charset="-127"/>
                <a:ea typeface="HY견고딕" pitchFamily="18" charset="-127"/>
              </a:rPr>
              <a:t>(33</a:t>
            </a:r>
            <a:r>
              <a:rPr lang="ko-KR" altLang="en-US" sz="2800" b="1" dirty="0" smtClean="0">
                <a:solidFill>
                  <a:srgbClr val="FF0000"/>
                </a:solidFill>
                <a:latin typeface="HY견고딕" pitchFamily="18" charset="-127"/>
                <a:ea typeface="HY견고딕" pitchFamily="18" charset="-127"/>
              </a:rPr>
              <a:t>문제</a:t>
            </a:r>
            <a:r>
              <a:rPr lang="en-US" altLang="ko-KR" sz="2800" b="1" dirty="0" smtClean="0">
                <a:solidFill>
                  <a:srgbClr val="FF0000"/>
                </a:solidFill>
                <a:latin typeface="HY견고딕" pitchFamily="18" charset="-127"/>
                <a:ea typeface="HY견고딕" pitchFamily="18" charset="-127"/>
              </a:rPr>
              <a:t>)</a:t>
            </a:r>
            <a:r>
              <a:rPr lang="ko-KR" altLang="en-US" sz="2800" b="1" dirty="0" smtClean="0">
                <a:solidFill>
                  <a:srgbClr val="000000"/>
                </a:solidFill>
                <a:latin typeface="HY견고딕" pitchFamily="18" charset="-127"/>
                <a:ea typeface="HY견고딕" pitchFamily="18" charset="-127"/>
              </a:rPr>
              <a:t>를 해보시오</a:t>
            </a:r>
            <a:r>
              <a:rPr lang="en-US" altLang="ko-KR" sz="2800" b="1" dirty="0" smtClean="0">
                <a:solidFill>
                  <a:srgbClr val="000000"/>
                </a:solidFill>
                <a:latin typeface="HY견고딕" pitchFamily="18" charset="-127"/>
                <a:ea typeface="HY견고딕" pitchFamily="18" charset="-127"/>
              </a:rPr>
              <a:t>. </a:t>
            </a:r>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en-US" altLang="ko-KR" sz="2800" b="1" dirty="0" smtClean="0">
                <a:solidFill>
                  <a:srgbClr val="0A6E02"/>
                </a:solidFill>
                <a:latin typeface="HY견고딕" pitchFamily="18" charset="-127"/>
                <a:ea typeface="HY견고딕" pitchFamily="18" charset="-127"/>
              </a:rPr>
              <a:t>1) </a:t>
            </a:r>
            <a:r>
              <a:rPr lang="ko-KR" altLang="en-US" sz="2800" b="1" dirty="0" smtClean="0">
                <a:solidFill>
                  <a:srgbClr val="0A6E02"/>
                </a:solidFill>
                <a:latin typeface="HY견고딕" pitchFamily="18" charset="-127"/>
                <a:ea typeface="HY견고딕" pitchFamily="18" charset="-127"/>
              </a:rPr>
              <a:t>당신이 리더로서 잘 하고 있는 점 </a:t>
            </a:r>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en-US" altLang="ko-KR" sz="2800" b="1" dirty="0" smtClean="0">
                <a:solidFill>
                  <a:srgbClr val="0A6E02"/>
                </a:solidFill>
                <a:latin typeface="HY견고딕" pitchFamily="18" charset="-127"/>
                <a:ea typeface="HY견고딕" pitchFamily="18" charset="-127"/>
              </a:rPr>
              <a:t>5</a:t>
            </a:r>
            <a:r>
              <a:rPr lang="ko-KR" altLang="en-US" sz="2800" b="1" dirty="0" smtClean="0">
                <a:solidFill>
                  <a:srgbClr val="0A6E02"/>
                </a:solidFill>
                <a:latin typeface="HY견고딕" pitchFamily="18" charset="-127"/>
                <a:ea typeface="HY견고딕" pitchFamily="18" charset="-127"/>
              </a:rPr>
              <a:t>가지를 </a:t>
            </a:r>
            <a:r>
              <a:rPr lang="en-US" altLang="ko-KR" sz="2800" dirty="0" smtClean="0">
                <a:solidFill>
                  <a:srgbClr val="0A6E02"/>
                </a:solidFill>
                <a:latin typeface="HY견고딕" pitchFamily="18" charset="-127"/>
                <a:ea typeface="HY견고딕" pitchFamily="18" charset="-127"/>
              </a:rPr>
              <a:t> </a:t>
            </a:r>
            <a:r>
              <a:rPr lang="ko-KR" altLang="en-US" sz="2800" dirty="0" smtClean="0">
                <a:solidFill>
                  <a:srgbClr val="0A6E02"/>
                </a:solidFill>
                <a:latin typeface="HY견고딕" pitchFamily="18" charset="-127"/>
                <a:ea typeface="HY견고딕" pitchFamily="18" charset="-127"/>
              </a:rPr>
              <a:t>찾아 보십시오</a:t>
            </a:r>
            <a:r>
              <a:rPr lang="en-US" altLang="ko-KR" sz="2800" dirty="0" smtClean="0">
                <a:solidFill>
                  <a:srgbClr val="0A6E02"/>
                </a:solidFill>
                <a:latin typeface="HY견고딕" pitchFamily="18" charset="-127"/>
                <a:ea typeface="HY견고딕" pitchFamily="18" charset="-127"/>
              </a:rPr>
              <a:t>.</a:t>
            </a:r>
            <a:br>
              <a:rPr lang="en-US" altLang="ko-KR" sz="2800" dirty="0" smtClean="0">
                <a:solidFill>
                  <a:srgbClr val="0A6E02"/>
                </a:solidFill>
                <a:latin typeface="HY견고딕" pitchFamily="18" charset="-127"/>
                <a:ea typeface="HY견고딕" pitchFamily="18" charset="-127"/>
              </a:rPr>
            </a:br>
            <a:r>
              <a:rPr lang="en-US" altLang="ko-KR" sz="2800" b="1" dirty="0" smtClean="0">
                <a:solidFill>
                  <a:srgbClr val="0A6E02"/>
                </a:solidFill>
                <a:latin typeface="HY견고딕" pitchFamily="18" charset="-127"/>
                <a:ea typeface="HY견고딕" pitchFamily="18" charset="-127"/>
              </a:rPr>
              <a:t>2) </a:t>
            </a:r>
            <a:r>
              <a:rPr lang="ko-KR" altLang="en-US" sz="2800" b="1" dirty="0" smtClean="0">
                <a:solidFill>
                  <a:srgbClr val="0A6E02"/>
                </a:solidFill>
                <a:latin typeface="HY견고딕" pitchFamily="18" charset="-127"/>
                <a:ea typeface="HY견고딕" pitchFamily="18" charset="-127"/>
              </a:rPr>
              <a:t>당신이 개발해야 할 점 </a:t>
            </a:r>
            <a:r>
              <a:rPr lang="en-US" altLang="ko-KR" sz="2800" b="1" dirty="0" smtClean="0">
                <a:solidFill>
                  <a:srgbClr val="0A6E02"/>
                </a:solidFill>
                <a:latin typeface="HY견고딕" pitchFamily="18" charset="-127"/>
                <a:ea typeface="HY견고딕" pitchFamily="18" charset="-127"/>
              </a:rPr>
              <a:t>3</a:t>
            </a:r>
            <a:r>
              <a:rPr lang="ko-KR" altLang="en-US" sz="2800" b="1" dirty="0" smtClean="0">
                <a:solidFill>
                  <a:srgbClr val="0A6E02"/>
                </a:solidFill>
                <a:latin typeface="HY견고딕" pitchFamily="18" charset="-127"/>
                <a:ea typeface="HY견고딕" pitchFamily="18" charset="-127"/>
              </a:rPr>
              <a:t>가지를 찾아 </a:t>
            </a:r>
            <a:r>
              <a:rPr lang="en-US" altLang="ko-KR" sz="2800" b="1" dirty="0" smtClean="0">
                <a:solidFill>
                  <a:srgbClr val="0A6E02"/>
                </a:solidFill>
                <a:latin typeface="HY견고딕" pitchFamily="18" charset="-127"/>
                <a:ea typeface="HY견고딕" pitchFamily="18" charset="-127"/>
              </a:rPr>
              <a:t/>
            </a:r>
            <a:br>
              <a:rPr lang="en-US" altLang="ko-KR" sz="2800" b="1" dirty="0" smtClean="0">
                <a:solidFill>
                  <a:srgbClr val="0A6E02"/>
                </a:solidFill>
                <a:latin typeface="HY견고딕" pitchFamily="18" charset="-127"/>
                <a:ea typeface="HY견고딕" pitchFamily="18" charset="-127"/>
              </a:rPr>
            </a:br>
            <a:r>
              <a:rPr lang="ko-KR" altLang="en-US" sz="2800" dirty="0" smtClean="0">
                <a:solidFill>
                  <a:srgbClr val="0A6E02"/>
                </a:solidFill>
                <a:latin typeface="HY견고딕" pitchFamily="18" charset="-127"/>
                <a:ea typeface="HY견고딕" pitchFamily="18" charset="-127"/>
              </a:rPr>
              <a:t>보십시오</a:t>
            </a:r>
            <a:r>
              <a:rPr lang="en-US" altLang="ko-KR" sz="2800" dirty="0" smtClean="0">
                <a:solidFill>
                  <a:srgbClr val="0A6E02"/>
                </a:solidFill>
                <a:latin typeface="HY견고딕" pitchFamily="18" charset="-127"/>
                <a:ea typeface="HY견고딕" pitchFamily="18" charset="-127"/>
              </a:rPr>
              <a:t>. </a:t>
            </a:r>
            <a:r>
              <a:rPr lang="ko-KR" altLang="en-US" sz="2800" dirty="0" smtClean="0">
                <a:solidFill>
                  <a:srgbClr val="0A6E02"/>
                </a:solidFill>
                <a:latin typeface="HY견고딕" pitchFamily="18" charset="-127"/>
                <a:ea typeface="HY견고딕" pitchFamily="18" charset="-127"/>
              </a:rPr>
              <a:t>또 </a:t>
            </a:r>
            <a:r>
              <a:rPr lang="en-US" altLang="ko-KR" sz="2800" dirty="0" smtClean="0">
                <a:solidFill>
                  <a:srgbClr val="0A6E02"/>
                </a:solidFill>
                <a:latin typeface="HY견고딕" pitchFamily="18" charset="-127"/>
                <a:ea typeface="HY견고딕" pitchFamily="18" charset="-127"/>
              </a:rPr>
              <a:t>3</a:t>
            </a:r>
            <a:r>
              <a:rPr lang="ko-KR" altLang="en-US" sz="2800" dirty="0" smtClean="0">
                <a:solidFill>
                  <a:srgbClr val="0A6E02"/>
                </a:solidFill>
                <a:latin typeface="HY견고딕" pitchFamily="18" charset="-127"/>
                <a:ea typeface="HY견고딕" pitchFamily="18" charset="-127"/>
              </a:rPr>
              <a:t>가지에 대한 </a:t>
            </a:r>
            <a:r>
              <a:rPr lang="ko-KR" altLang="en-US" sz="2800" b="1" dirty="0" smtClean="0">
                <a:solidFill>
                  <a:srgbClr val="0A6E02"/>
                </a:solidFill>
                <a:latin typeface="HY견고딕" pitchFamily="18" charset="-127"/>
                <a:ea typeface="HY견고딕" pitchFamily="18" charset="-127"/>
              </a:rPr>
              <a:t>해결책</a:t>
            </a:r>
            <a:r>
              <a:rPr lang="en-US" altLang="ko-KR" sz="2800" b="1" dirty="0" smtClean="0">
                <a:solidFill>
                  <a:srgbClr val="0A6E02"/>
                </a:solidFill>
                <a:latin typeface="HY견고딕" pitchFamily="18" charset="-127"/>
                <a:ea typeface="HY견고딕" pitchFamily="18" charset="-127"/>
              </a:rPr>
              <a:t>(</a:t>
            </a:r>
            <a:r>
              <a:rPr lang="ko-KR" altLang="en-US" sz="2800" b="1" dirty="0" smtClean="0">
                <a:solidFill>
                  <a:srgbClr val="0A6E02"/>
                </a:solidFill>
                <a:latin typeface="HY견고딕" pitchFamily="18" charset="-127"/>
                <a:ea typeface="HY견고딕" pitchFamily="18" charset="-127"/>
              </a:rPr>
              <a:t>처방</a:t>
            </a:r>
            <a:r>
              <a:rPr lang="en-US" altLang="ko-KR" sz="2800" b="1" dirty="0" smtClean="0">
                <a:solidFill>
                  <a:srgbClr val="0A6E02"/>
                </a:solidFill>
                <a:latin typeface="HY견고딕" pitchFamily="18" charset="-127"/>
                <a:ea typeface="HY견고딕" pitchFamily="18" charset="-127"/>
              </a:rPr>
              <a:t>)</a:t>
            </a:r>
            <a:br>
              <a:rPr lang="en-US" altLang="ko-KR" sz="2800" b="1" dirty="0" smtClean="0">
                <a:solidFill>
                  <a:srgbClr val="0A6E02"/>
                </a:solidFill>
                <a:latin typeface="HY견고딕" pitchFamily="18" charset="-127"/>
                <a:ea typeface="HY견고딕" pitchFamily="18" charset="-127"/>
              </a:rPr>
            </a:br>
            <a:r>
              <a:rPr lang="ko-KR" altLang="en-US" sz="2800" b="1" dirty="0" smtClean="0">
                <a:solidFill>
                  <a:srgbClr val="0A6E02"/>
                </a:solidFill>
                <a:latin typeface="HY견고딕" pitchFamily="18" charset="-127"/>
                <a:ea typeface="HY견고딕" pitchFamily="18" charset="-127"/>
              </a:rPr>
              <a:t>을 적어 보시오</a:t>
            </a:r>
            <a:r>
              <a:rPr lang="en-US" altLang="ko-KR" sz="2800" b="1" dirty="0" smtClean="0">
                <a:solidFill>
                  <a:srgbClr val="0A6E02"/>
                </a:solidFill>
                <a:latin typeface="HY견고딕" pitchFamily="18" charset="-127"/>
                <a:ea typeface="HY견고딕" pitchFamily="18" charset="-127"/>
              </a:rPr>
              <a:t>.(</a:t>
            </a:r>
            <a:r>
              <a:rPr lang="en-US" altLang="ko-KR" sz="2800" dirty="0" smtClean="0">
                <a:solidFill>
                  <a:srgbClr val="7030A0"/>
                </a:solidFill>
                <a:latin typeface="HY견고딕" pitchFamily="18" charset="-127"/>
                <a:ea typeface="HY견고딕" pitchFamily="18" charset="-127"/>
              </a:rPr>
              <a:t>3</a:t>
            </a:r>
            <a:r>
              <a:rPr lang="en-US" altLang="ko-KR" sz="2800" b="1" dirty="0" smtClean="0">
                <a:solidFill>
                  <a:srgbClr val="7030A0"/>
                </a:solidFill>
                <a:latin typeface="HY견고딕" pitchFamily="18" charset="-127"/>
                <a:ea typeface="HY견고딕" pitchFamily="18" charset="-127"/>
              </a:rPr>
              <a:t>0</a:t>
            </a:r>
            <a:r>
              <a:rPr lang="ko-KR" altLang="en-US" sz="2800" b="1" dirty="0" smtClean="0">
                <a:solidFill>
                  <a:srgbClr val="7030A0"/>
                </a:solidFill>
                <a:latin typeface="HY견고딕" pitchFamily="18" charset="-127"/>
                <a:ea typeface="HY견고딕" pitchFamily="18" charset="-127"/>
              </a:rPr>
              <a:t>분간</a:t>
            </a:r>
            <a:r>
              <a:rPr lang="en-US" altLang="ko-KR" sz="2800" b="1" dirty="0" smtClean="0">
                <a:solidFill>
                  <a:srgbClr val="7030A0"/>
                </a:solidFill>
                <a:latin typeface="HY견고딕" pitchFamily="18" charset="-127"/>
                <a:ea typeface="HY견고딕" pitchFamily="18" charset="-127"/>
              </a:rPr>
              <a:t>, 2-3</a:t>
            </a:r>
            <a:r>
              <a:rPr lang="ko-KR" altLang="en-US" sz="2800" b="1" dirty="0" smtClean="0">
                <a:solidFill>
                  <a:srgbClr val="7030A0"/>
                </a:solidFill>
                <a:latin typeface="HY견고딕" pitchFamily="18" charset="-127"/>
                <a:ea typeface="HY견고딕" pitchFamily="18" charset="-127"/>
              </a:rPr>
              <a:t>명씩 짝을 지워</a:t>
            </a:r>
            <a:r>
              <a:rPr lang="en-US" altLang="ko-KR" sz="2800" b="1" dirty="0" smtClean="0">
                <a:solidFill>
                  <a:srgbClr val="7030A0"/>
                </a:solidFill>
                <a:latin typeface="HY견고딕" pitchFamily="18" charset="-127"/>
                <a:ea typeface="HY견고딕" pitchFamily="18" charset="-127"/>
              </a:rPr>
              <a:t/>
            </a:r>
            <a:br>
              <a:rPr lang="en-US" altLang="ko-KR" sz="2800" b="1" dirty="0" smtClean="0">
                <a:solidFill>
                  <a:srgbClr val="7030A0"/>
                </a:solidFill>
                <a:latin typeface="HY견고딕" pitchFamily="18" charset="-127"/>
                <a:ea typeface="HY견고딕" pitchFamily="18" charset="-127"/>
              </a:rPr>
            </a:br>
            <a:r>
              <a:rPr lang="ko-KR" altLang="en-US" sz="2800" b="1" dirty="0" smtClean="0">
                <a:solidFill>
                  <a:srgbClr val="7030A0"/>
                </a:solidFill>
                <a:latin typeface="HY견고딕" pitchFamily="18" charset="-127"/>
                <a:ea typeface="HY견고딕" pitchFamily="18" charset="-127"/>
              </a:rPr>
              <a:t>서 </a:t>
            </a:r>
            <a:r>
              <a:rPr lang="en-US" altLang="ko-KR" sz="2800" b="1" dirty="0" smtClean="0">
                <a:solidFill>
                  <a:srgbClr val="0A6E02"/>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34820" name="그림 4" descr="리더쉽 골드"/>
          <p:cNvPicPr>
            <a:picLocks noChangeAspect="1" noChangeArrowheads="1"/>
          </p:cNvPicPr>
          <p:nvPr/>
        </p:nvPicPr>
        <p:blipFill>
          <a:blip r:embed="rId3" cstate="print"/>
          <a:srcRect/>
          <a:stretch>
            <a:fillRect/>
          </a:stretch>
        </p:blipFill>
        <p:spPr bwMode="auto">
          <a:xfrm>
            <a:off x="7164388" y="1916831"/>
            <a:ext cx="1800225" cy="2448793"/>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5"/>
          <p:cNvSpPr>
            <a:spLocks noChangeArrowheads="1"/>
          </p:cNvSpPr>
          <p:nvPr/>
        </p:nvSpPr>
        <p:spPr bwMode="auto">
          <a:xfrm>
            <a:off x="1071563" y="4598988"/>
            <a:ext cx="1285875" cy="368300"/>
          </a:xfrm>
          <a:prstGeom prst="rect">
            <a:avLst/>
          </a:prstGeom>
          <a:noFill/>
          <a:ln w="9525">
            <a:noFill/>
            <a:miter lim="800000"/>
            <a:headEnd/>
            <a:tailEnd/>
          </a:ln>
        </p:spPr>
        <p:txBody>
          <a:bodyPr>
            <a:spAutoFit/>
          </a:bodyPr>
          <a:lstStyle/>
          <a:p>
            <a:pPr algn="ctr"/>
            <a:endParaRPr lang="en-US" altLang="ko-KR">
              <a:solidFill>
                <a:srgbClr val="002060"/>
              </a:solidFill>
              <a:latin typeface="HY견고딕" pitchFamily="18" charset="-127"/>
              <a:ea typeface="HY견고딕" pitchFamily="18" charset="-127"/>
            </a:endParaRPr>
          </a:p>
        </p:txBody>
      </p:sp>
      <p:sp>
        <p:nvSpPr>
          <p:cNvPr id="7" name="Rectangle 5"/>
          <p:cNvSpPr txBox="1">
            <a:spLocks noChangeArrowheads="1"/>
          </p:cNvSpPr>
          <p:nvPr/>
        </p:nvSpPr>
        <p:spPr>
          <a:xfrm>
            <a:off x="327296" y="6521576"/>
            <a:ext cx="4104456" cy="260648"/>
          </a:xfrm>
          <a:prstGeom prst="rect">
            <a:avLst/>
          </a:prstGeom>
        </p:spPr>
        <p:txBody>
          <a:bodyPr/>
          <a:lstStyle/>
          <a:p>
            <a:pPr marL="342900" marR="0" lvl="0" indent="-342900" algn="l" defTabSz="914400" rtl="0" eaLnBrk="1" fontAlgn="base" latinLnBrk="1" hangingPunct="1">
              <a:lnSpc>
                <a:spcPct val="100000"/>
              </a:lnSpc>
              <a:spcBef>
                <a:spcPct val="20000"/>
              </a:spcBef>
              <a:spcAft>
                <a:spcPct val="0"/>
              </a:spcAft>
              <a:buClr>
                <a:schemeClr val="accent1"/>
              </a:buClr>
              <a:buSzTx/>
              <a:tabLst/>
              <a:defRPr/>
            </a:pPr>
            <a:r>
              <a:rPr kumimoji="0" lang="en-US" altLang="ko-KR" sz="1400" i="0" u="none" strike="noStrike" kern="0" cap="none" spc="0" normalizeH="0" baseline="0" noProof="0" dirty="0" smtClean="0">
                <a:ln>
                  <a:noFill/>
                </a:ln>
                <a:solidFill>
                  <a:schemeClr val="accent1"/>
                </a:solidFill>
                <a:effectLst/>
                <a:uLnTx/>
                <a:uFillTx/>
                <a:latin typeface="+mn-lt"/>
                <a:ea typeface="굴림" charset="-127"/>
                <a:cs typeface="+mn-cs"/>
              </a:rPr>
              <a:t>http://www.igomt.com</a:t>
            </a:r>
          </a:p>
        </p:txBody>
      </p:sp>
      <p:pic>
        <p:nvPicPr>
          <p:cNvPr id="8" name="그림 7" descr="로고TOP.png"/>
          <p:cNvPicPr>
            <a:picLocks noChangeAspect="1"/>
          </p:cNvPicPr>
          <p:nvPr/>
        </p:nvPicPr>
        <p:blipFill>
          <a:blip r:embed="rId3" cstate="print"/>
          <a:stretch>
            <a:fillRect/>
          </a:stretch>
        </p:blipFill>
        <p:spPr>
          <a:xfrm>
            <a:off x="6237465" y="6291904"/>
            <a:ext cx="2510999" cy="216000"/>
          </a:xfrm>
          <a:prstGeom prst="rect">
            <a:avLst/>
          </a:prstGeom>
        </p:spPr>
      </p:pic>
      <p:pic>
        <p:nvPicPr>
          <p:cNvPr id="9" name="그림 8" descr="로고UNDER.png"/>
          <p:cNvPicPr>
            <a:picLocks noChangeAspect="1"/>
          </p:cNvPicPr>
          <p:nvPr/>
        </p:nvPicPr>
        <p:blipFill>
          <a:blip r:embed="rId4" cstate="print"/>
          <a:stretch>
            <a:fillRect/>
          </a:stretch>
        </p:blipFill>
        <p:spPr>
          <a:xfrm>
            <a:off x="6228184" y="6538992"/>
            <a:ext cx="2546366" cy="324000"/>
          </a:xfrm>
          <a:prstGeom prst="rect">
            <a:avLst/>
          </a:prstGeom>
        </p:spPr>
      </p:pic>
      <p:sp>
        <p:nvSpPr>
          <p:cNvPr id="11" name="Text Box 3"/>
          <p:cNvSpPr txBox="1">
            <a:spLocks noChangeArrowheads="1"/>
          </p:cNvSpPr>
          <p:nvPr/>
        </p:nvSpPr>
        <p:spPr bwMode="auto">
          <a:xfrm>
            <a:off x="661988" y="2074863"/>
            <a:ext cx="8193087" cy="2123658"/>
          </a:xfrm>
          <a:prstGeom prst="rect">
            <a:avLst/>
          </a:prstGeom>
          <a:solidFill>
            <a:srgbClr val="92D050"/>
          </a:solidFill>
          <a:ln w="28575" algn="ctr">
            <a:noFill/>
            <a:miter lim="800000"/>
            <a:headEnd/>
            <a:tailEnd/>
          </a:ln>
          <a:effectLst/>
        </p:spPr>
        <p:txBody>
          <a:bodyPr>
            <a:spAutoFit/>
          </a:bodyPr>
          <a:lstStyle/>
          <a:p>
            <a:pPr algn="r" latinLnBrk="0">
              <a:defRPr/>
            </a:pPr>
            <a:r>
              <a:rPr lang="en-US" altLang="ko-KR"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Session 2</a:t>
            </a:r>
            <a:endParaRPr kumimoji="0" lang="ko-KR" altLang="en-US" sz="7200" dirty="0">
              <a:solidFill>
                <a:srgbClr val="008000"/>
              </a:solidFill>
              <a:effectLst>
                <a:outerShdw blurRad="38100" dist="38100" dir="2700000" algn="tl">
                  <a:srgbClr val="C0C0C0"/>
                </a:outerShdw>
              </a:effectLst>
              <a:latin typeface="휴먼엑스포" pitchFamily="18" charset="-127"/>
              <a:ea typeface="휴먼엑스포" pitchFamily="18" charset="-127"/>
            </a:endParaRPr>
          </a:p>
          <a:p>
            <a:pPr algn="r" latinLnBrk="0">
              <a:defRPr/>
            </a:pPr>
            <a:r>
              <a:rPr kumimoji="0" lang="ko-KR" altLang="en-US" sz="6000" dirty="0" err="1" smtClean="0">
                <a:solidFill>
                  <a:srgbClr val="008000"/>
                </a:solidFill>
                <a:effectLst>
                  <a:outerShdw blurRad="38100" dist="38100" dir="2700000" algn="tl">
                    <a:srgbClr val="C0C0C0"/>
                  </a:outerShdw>
                </a:effectLst>
                <a:latin typeface="휴먼엑스포" pitchFamily="18" charset="-127"/>
                <a:ea typeface="휴먼엑스포" pitchFamily="18" charset="-127"/>
              </a:rPr>
              <a:t>그린오션</a:t>
            </a:r>
            <a:r>
              <a:rPr kumimoji="0" lang="ko-KR" altLang="en-US" sz="60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 처지</a:t>
            </a:r>
            <a:r>
              <a:rPr kumimoji="0" lang="en-US" altLang="ko-KR" sz="60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a:t>
            </a:r>
            <a:r>
              <a:rPr kumimoji="0" lang="ko-KR" altLang="en-US" sz="60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제</a:t>
            </a:r>
            <a:r>
              <a:rPr kumimoji="0" lang="en-US" altLang="ko-KR" sz="60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2</a:t>
            </a:r>
            <a:r>
              <a:rPr kumimoji="0" lang="ko-KR" altLang="en-US" sz="60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편</a:t>
            </a:r>
            <a:r>
              <a:rPr kumimoji="0" lang="en-US" altLang="ko-KR" sz="60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a:t>
            </a:r>
            <a:endParaRPr kumimoji="0" lang="ko-KR" altLang="en-US" sz="6000" dirty="0">
              <a:solidFill>
                <a:srgbClr val="008000"/>
              </a:solidFill>
              <a:effectLst>
                <a:outerShdw blurRad="38100" dist="38100" dir="2700000" algn="tl">
                  <a:srgbClr val="C0C0C0"/>
                </a:outerShdw>
              </a:effectLst>
              <a:latin typeface="휴먼엑스포" pitchFamily="18" charset="-127"/>
              <a:ea typeface="휴먼엑스포" pitchFamily="18" charset="-127"/>
            </a:endParaRPr>
          </a:p>
        </p:txBody>
      </p:sp>
      <p:sp>
        <p:nvSpPr>
          <p:cNvPr id="10"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208912" cy="5256584"/>
          </a:xfrm>
          <a:solidFill>
            <a:srgbClr val="FFC000"/>
          </a:solidFill>
        </p:spPr>
        <p:txBody>
          <a:bodyPr/>
          <a:lstStyle/>
          <a:p>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800" b="1" dirty="0" smtClean="0">
                <a:latin typeface="HY견고딕" pitchFamily="18" charset="-127"/>
                <a:ea typeface="HY견고딕" pitchFamily="18" charset="-127"/>
              </a:rPr>
              <a:t>5.</a:t>
            </a:r>
            <a:r>
              <a:rPr lang="en-US" altLang="ko-KR" sz="2800" dirty="0" smtClean="0">
                <a:latin typeface="HY견고딕" pitchFamily="18" charset="-127"/>
                <a:ea typeface="HY견고딕" pitchFamily="18" charset="-127"/>
              </a:rPr>
              <a:t> &lt;</a:t>
            </a:r>
            <a:r>
              <a:rPr lang="ko-KR" altLang="en-US" sz="2800" dirty="0" smtClean="0">
                <a:latin typeface="HY견고딕" pitchFamily="18" charset="-127"/>
                <a:ea typeface="HY견고딕" pitchFamily="18" charset="-127"/>
              </a:rPr>
              <a:t>부록 </a:t>
            </a:r>
            <a:r>
              <a:rPr lang="en-US" altLang="ko-KR" sz="2800" dirty="0" smtClean="0">
                <a:latin typeface="HY견고딕" pitchFamily="18" charset="-127"/>
                <a:ea typeface="HY견고딕" pitchFamily="18" charset="-127"/>
              </a:rPr>
              <a:t>3-2&gt;“</a:t>
            </a:r>
            <a:r>
              <a:rPr lang="ko-KR" altLang="en-US" sz="2800" dirty="0" err="1" smtClean="0">
                <a:latin typeface="HY견고딕" pitchFamily="18" charset="-127"/>
                <a:ea typeface="HY견고딕" pitchFamily="18" charset="-127"/>
              </a:rPr>
              <a:t>그린오션</a:t>
            </a:r>
            <a:r>
              <a:rPr lang="ko-KR" altLang="en-US" sz="2800" dirty="0" smtClean="0">
                <a:latin typeface="HY견고딕" pitchFamily="18" charset="-127"/>
                <a:ea typeface="HY견고딕" pitchFamily="18" charset="-127"/>
              </a:rPr>
              <a:t> 처치”</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제</a:t>
            </a:r>
            <a:r>
              <a:rPr lang="en-US" altLang="ko-KR" sz="2800" dirty="0" smtClean="0">
                <a:latin typeface="HY견고딕" pitchFamily="18" charset="-127"/>
                <a:ea typeface="HY견고딕" pitchFamily="18" charset="-127"/>
              </a:rPr>
              <a:t>4-6</a:t>
            </a:r>
            <a:r>
              <a:rPr lang="ko-KR" altLang="en-US" sz="2800" dirty="0" smtClean="0">
                <a:latin typeface="HY견고딕" pitchFamily="18" charset="-127"/>
                <a:ea typeface="HY견고딕" pitchFamily="18" charset="-127"/>
              </a:rPr>
              <a:t>과</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에서 “다윗의 역량과 지도력”을 읽으십시오</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다윗의 역량과 지도력”에서 배운 것을 한가지씩 말하십시오</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당신 개인이나 사역에 개발해야 할 부분에 대해 나누십시오</a:t>
            </a:r>
            <a:r>
              <a:rPr lang="en-US" altLang="ko-KR" sz="2800" dirty="0" smtClean="0">
                <a:latin typeface="HY견고딕" pitchFamily="18" charset="-127"/>
                <a:ea typeface="HY견고딕" pitchFamily="18" charset="-127"/>
              </a:rPr>
              <a:t>.(30</a:t>
            </a:r>
            <a:r>
              <a:rPr lang="ko-KR" altLang="en-US" sz="2800" dirty="0" smtClean="0">
                <a:latin typeface="HY견고딕" pitchFamily="18" charset="-127"/>
                <a:ea typeface="HY견고딕" pitchFamily="18" charset="-127"/>
              </a:rPr>
              <a:t>분</a:t>
            </a:r>
            <a:r>
              <a:rPr lang="en-US" altLang="ko-KR" sz="2800" dirty="0" smtClean="0">
                <a:latin typeface="HY견고딕" pitchFamily="18" charset="-127"/>
                <a:ea typeface="HY견고딕" pitchFamily="18" charset="-127"/>
              </a:rPr>
              <a:t>)</a:t>
            </a:r>
            <a:br>
              <a:rPr lang="en-US" altLang="ko-KR"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참고</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아래는 “</a:t>
            </a:r>
            <a:r>
              <a:rPr lang="ko-KR" altLang="en-US" sz="2800" dirty="0" err="1" smtClean="0">
                <a:latin typeface="HY견고딕" pitchFamily="18" charset="-127"/>
                <a:ea typeface="HY견고딕" pitchFamily="18" charset="-127"/>
              </a:rPr>
              <a:t>그린오션</a:t>
            </a:r>
            <a:r>
              <a:rPr lang="ko-KR" altLang="en-US" sz="2800" dirty="0" smtClean="0">
                <a:latin typeface="HY견고딕" pitchFamily="18" charset="-127"/>
                <a:ea typeface="HY견고딕" pitchFamily="18" charset="-127"/>
              </a:rPr>
              <a:t> 처치”</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제</a:t>
            </a:r>
            <a:r>
              <a:rPr lang="en-US" altLang="ko-KR" sz="2800" dirty="0" smtClean="0">
                <a:latin typeface="HY견고딕" pitchFamily="18" charset="-127"/>
                <a:ea typeface="HY견고딕" pitchFamily="18" charset="-127"/>
              </a:rPr>
              <a:t>4-6</a:t>
            </a:r>
            <a:r>
              <a:rPr lang="ko-KR" altLang="en-US" sz="2800" dirty="0" smtClean="0">
                <a:latin typeface="HY견고딕" pitchFamily="18" charset="-127"/>
                <a:ea typeface="HY견고딕" pitchFamily="18" charset="-127"/>
              </a:rPr>
              <a:t>과</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다윗의 역량과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를 간단히 정리한 내용입니다</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다윗의 역량과 리더십”을 읽는 동안 당신의 삶에 도움이 되는 단어나 구절을 그 옆에 적어 두시기 바랍니다</a:t>
            </a:r>
            <a:r>
              <a:rPr lang="en-US" altLang="ko-KR" sz="2800" dirty="0" smtClean="0">
                <a:latin typeface="HY견고딕" pitchFamily="18" charset="-127"/>
                <a:ea typeface="HY견고딕" pitchFamily="18" charset="-127"/>
              </a:rPr>
              <a:t>.  </a:t>
            </a:r>
            <a:r>
              <a:rPr lang="ko-KR" altLang="en-US" sz="2400" dirty="0" smtClean="0">
                <a:latin typeface="HY견고딕" pitchFamily="18" charset="-127"/>
                <a:ea typeface="HY견고딕" pitchFamily="18" charset="-127"/>
              </a:rPr>
              <a:t> </a:t>
            </a:r>
            <a:r>
              <a:rPr lang="ko-KR" altLang="en-US" sz="2400" dirty="0" smtClean="0"/>
              <a:t/>
            </a:r>
            <a:br>
              <a:rPr lang="ko-KR" altLang="en-US" sz="2400" dirty="0" smtClean="0"/>
            </a:br>
            <a:r>
              <a:rPr lang="ko-KR" altLang="en-US" sz="2400" dirty="0" smtClean="0"/>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ko-KR" altLang="en-US" sz="2400" dirty="0" smtClean="0"/>
              <a:t> </a:t>
            </a:r>
            <a:br>
              <a:rPr lang="ko-KR" altLang="en-US" sz="2400" dirty="0" smtClean="0"/>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5"/>
          <p:cNvSpPr>
            <a:spLocks noChangeArrowheads="1"/>
          </p:cNvSpPr>
          <p:nvPr/>
        </p:nvSpPr>
        <p:spPr bwMode="auto">
          <a:xfrm>
            <a:off x="1071563" y="4598988"/>
            <a:ext cx="1285875" cy="368300"/>
          </a:xfrm>
          <a:prstGeom prst="rect">
            <a:avLst/>
          </a:prstGeom>
          <a:noFill/>
          <a:ln w="9525">
            <a:noFill/>
            <a:miter lim="800000"/>
            <a:headEnd/>
            <a:tailEnd/>
          </a:ln>
        </p:spPr>
        <p:txBody>
          <a:bodyPr>
            <a:spAutoFit/>
          </a:bodyPr>
          <a:lstStyle/>
          <a:p>
            <a:pPr algn="ctr"/>
            <a:endParaRPr lang="en-US" altLang="ko-KR">
              <a:solidFill>
                <a:srgbClr val="002060"/>
              </a:solidFill>
              <a:latin typeface="HY견고딕" pitchFamily="18" charset="-127"/>
              <a:ea typeface="HY견고딕" pitchFamily="18" charset="-127"/>
            </a:endParaRPr>
          </a:p>
        </p:txBody>
      </p:sp>
      <p:sp>
        <p:nvSpPr>
          <p:cNvPr id="7" name="Rectangle 5"/>
          <p:cNvSpPr txBox="1">
            <a:spLocks noChangeArrowheads="1"/>
          </p:cNvSpPr>
          <p:nvPr/>
        </p:nvSpPr>
        <p:spPr>
          <a:xfrm>
            <a:off x="327296" y="6521576"/>
            <a:ext cx="4104456" cy="260648"/>
          </a:xfrm>
          <a:prstGeom prst="rect">
            <a:avLst/>
          </a:prstGeom>
        </p:spPr>
        <p:txBody>
          <a:bodyPr/>
          <a:lstStyle/>
          <a:p>
            <a:pPr marL="342900" marR="0" lvl="0" indent="-342900" algn="l" defTabSz="914400" rtl="0" eaLnBrk="1" fontAlgn="base" latinLnBrk="1" hangingPunct="1">
              <a:lnSpc>
                <a:spcPct val="100000"/>
              </a:lnSpc>
              <a:spcBef>
                <a:spcPct val="20000"/>
              </a:spcBef>
              <a:spcAft>
                <a:spcPct val="0"/>
              </a:spcAft>
              <a:buClr>
                <a:schemeClr val="accent1"/>
              </a:buClr>
              <a:buSzTx/>
              <a:tabLst/>
              <a:defRPr/>
            </a:pPr>
            <a:r>
              <a:rPr kumimoji="0" lang="en-US" altLang="ko-KR" sz="1400" i="0" u="none" strike="noStrike" kern="0" cap="none" spc="0" normalizeH="0" baseline="0" noProof="0" dirty="0" smtClean="0">
                <a:ln>
                  <a:noFill/>
                </a:ln>
                <a:solidFill>
                  <a:schemeClr val="accent1"/>
                </a:solidFill>
                <a:effectLst/>
                <a:uLnTx/>
                <a:uFillTx/>
                <a:latin typeface="+mn-lt"/>
                <a:ea typeface="굴림" charset="-127"/>
                <a:cs typeface="+mn-cs"/>
              </a:rPr>
              <a:t>http://www.igomt.com</a:t>
            </a:r>
          </a:p>
        </p:txBody>
      </p:sp>
      <p:pic>
        <p:nvPicPr>
          <p:cNvPr id="8" name="그림 7" descr="로고TOP.png"/>
          <p:cNvPicPr>
            <a:picLocks noChangeAspect="1"/>
          </p:cNvPicPr>
          <p:nvPr/>
        </p:nvPicPr>
        <p:blipFill>
          <a:blip r:embed="rId3" cstate="print"/>
          <a:stretch>
            <a:fillRect/>
          </a:stretch>
        </p:blipFill>
        <p:spPr>
          <a:xfrm>
            <a:off x="6237465" y="6291904"/>
            <a:ext cx="2510999" cy="216000"/>
          </a:xfrm>
          <a:prstGeom prst="rect">
            <a:avLst/>
          </a:prstGeom>
        </p:spPr>
      </p:pic>
      <p:pic>
        <p:nvPicPr>
          <p:cNvPr id="9" name="그림 8" descr="로고UNDER.png"/>
          <p:cNvPicPr>
            <a:picLocks noChangeAspect="1"/>
          </p:cNvPicPr>
          <p:nvPr/>
        </p:nvPicPr>
        <p:blipFill>
          <a:blip r:embed="rId4" cstate="print"/>
          <a:stretch>
            <a:fillRect/>
          </a:stretch>
        </p:blipFill>
        <p:spPr>
          <a:xfrm>
            <a:off x="6228184" y="6538992"/>
            <a:ext cx="2546366" cy="324000"/>
          </a:xfrm>
          <a:prstGeom prst="rect">
            <a:avLst/>
          </a:prstGeom>
        </p:spPr>
      </p:pic>
      <p:sp>
        <p:nvSpPr>
          <p:cNvPr id="11"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
        <p:nvSpPr>
          <p:cNvPr id="12" name="Rectangle 2"/>
          <p:cNvSpPr txBox="1">
            <a:spLocks noChangeArrowheads="1"/>
          </p:cNvSpPr>
          <p:nvPr/>
        </p:nvSpPr>
        <p:spPr bwMode="black">
          <a:xfrm>
            <a:off x="755576" y="1196752"/>
            <a:ext cx="7772400" cy="2016224"/>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0" lang="ko-KR" altLang="en-US" sz="4000" b="1" i="0" u="none" strike="noStrike" kern="0" cap="none" spc="0" normalizeH="0" baseline="0" noProof="0" smtClean="0">
                <a:ln>
                  <a:noFill/>
                </a:ln>
                <a:solidFill>
                  <a:srgbClr val="FF0000"/>
                </a:solidFill>
                <a:effectLst/>
                <a:uLnTx/>
                <a:uFillTx/>
                <a:latin typeface="HY견고딕" pitchFamily="18" charset="-127"/>
                <a:ea typeface="HY견고딕" pitchFamily="18" charset="-127"/>
                <a:cs typeface="+mj-cs"/>
              </a:rPr>
              <a:t>핸드폰</a:t>
            </a:r>
            <a:r>
              <a:rPr kumimoji="0" lang="ko-KR" altLang="en-US" sz="4000" b="1" i="0" u="none" strike="noStrike" kern="0" cap="none" spc="0" normalizeH="0" baseline="0" noProof="0" smtClean="0">
                <a:ln>
                  <a:noFill/>
                </a:ln>
                <a:solidFill>
                  <a:schemeClr val="tx1"/>
                </a:solidFill>
                <a:effectLst/>
                <a:uLnTx/>
                <a:uFillTx/>
                <a:latin typeface="HY견고딕" pitchFamily="18" charset="-127"/>
                <a:ea typeface="HY견고딕" pitchFamily="18" charset="-127"/>
                <a:cs typeface="+mj-cs"/>
              </a:rPr>
              <a:t>을 꺼주시거나 혹은 </a:t>
            </a:r>
            <a:r>
              <a:rPr kumimoji="0" lang="ko-KR" altLang="en-US" sz="4000" b="1" i="0" u="none" strike="noStrike" kern="0" cap="none" spc="0" normalizeH="0" baseline="0" noProof="0" smtClean="0">
                <a:ln>
                  <a:noFill/>
                </a:ln>
                <a:solidFill>
                  <a:srgbClr val="FF0000"/>
                </a:solidFill>
                <a:effectLst/>
                <a:uLnTx/>
                <a:uFillTx/>
                <a:latin typeface="HY견고딕" pitchFamily="18" charset="-127"/>
                <a:ea typeface="HY견고딕" pitchFamily="18" charset="-127"/>
                <a:cs typeface="+mj-cs"/>
              </a:rPr>
              <a:t>진동</a:t>
            </a:r>
            <a:r>
              <a:rPr kumimoji="0" lang="ko-KR" altLang="en-US" sz="4000" b="1" i="0" u="none" strike="noStrike" kern="0" cap="none" spc="0" normalizeH="0" baseline="0" noProof="0" smtClean="0">
                <a:ln>
                  <a:noFill/>
                </a:ln>
                <a:solidFill>
                  <a:schemeClr val="tx1"/>
                </a:solidFill>
                <a:effectLst/>
                <a:uLnTx/>
                <a:uFillTx/>
                <a:latin typeface="HY견고딕" pitchFamily="18" charset="-127"/>
                <a:ea typeface="HY견고딕" pitchFamily="18" charset="-127"/>
                <a:cs typeface="+mj-cs"/>
              </a:rPr>
              <a:t>으로 바꿔주셔도 좋습니다.</a:t>
            </a:r>
            <a:endParaRPr kumimoji="0" lang="en-US" altLang="ko-KR" sz="4000" b="1" i="0" u="none" strike="noStrike" kern="0" cap="none" spc="0" normalizeH="0" baseline="0" noProof="0" dirty="0" smtClean="0">
              <a:ln>
                <a:noFill/>
              </a:ln>
              <a:solidFill>
                <a:schemeClr val="tx1"/>
              </a:solidFill>
              <a:effectLst/>
              <a:uLnTx/>
              <a:uFillTx/>
              <a:latin typeface="HY견고딕" pitchFamily="18" charset="-127"/>
              <a:ea typeface="HY견고딕" pitchFamily="18" charset="-127"/>
              <a:cs typeface="+mj-cs"/>
            </a:endParaRPr>
          </a:p>
        </p:txBody>
      </p:sp>
      <p:pic>
        <p:nvPicPr>
          <p:cNvPr id="13" name="Picture 3" descr="as2834"/>
          <p:cNvPicPr>
            <a:picLocks noChangeAspect="1" noChangeArrowheads="1"/>
          </p:cNvPicPr>
          <p:nvPr/>
        </p:nvPicPr>
        <p:blipFill>
          <a:blip r:embed="rId5" cstate="print"/>
          <a:srcRect/>
          <a:stretch>
            <a:fillRect/>
          </a:stretch>
        </p:blipFill>
        <p:spPr bwMode="auto">
          <a:xfrm>
            <a:off x="2743200" y="3325961"/>
            <a:ext cx="3124200"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256584"/>
          </a:xfrm>
          <a:solidFill>
            <a:srgbClr val="FFC000"/>
          </a:solidFill>
        </p:spPr>
        <p:txBody>
          <a:bodyPr/>
          <a:lstStyle/>
          <a:p>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제</a:t>
            </a:r>
            <a:r>
              <a:rPr lang="en-US" altLang="ko-KR" sz="2800" dirty="0" smtClean="0">
                <a:latin typeface="HY견고딕" pitchFamily="18" charset="-127"/>
                <a:ea typeface="HY견고딕" pitchFamily="18" charset="-127"/>
              </a:rPr>
              <a:t>4</a:t>
            </a:r>
            <a:r>
              <a:rPr lang="ko-KR" altLang="en-US" sz="2800" dirty="0" smtClean="0">
                <a:latin typeface="HY견고딕" pitchFamily="18" charset="-127"/>
                <a:ea typeface="HY견고딕" pitchFamily="18" charset="-127"/>
              </a:rPr>
              <a:t>장</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역량 개발</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1) </a:t>
            </a:r>
            <a:r>
              <a:rPr lang="ko-KR" altLang="en-US" sz="2800" dirty="0" smtClean="0">
                <a:latin typeface="HY견고딕" pitchFamily="18" charset="-127"/>
                <a:ea typeface="HY견고딕" pitchFamily="18" charset="-127"/>
              </a:rPr>
              <a:t>강점의 개발</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물매와 돌을 가진 다윗</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17:40, 49-50)</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1</a:t>
            </a:r>
            <a:r>
              <a:rPr lang="ko-KR" altLang="en-US" sz="2800" dirty="0" smtClean="0">
                <a:latin typeface="HY견고딕" pitchFamily="18" charset="-127"/>
                <a:ea typeface="HY견고딕" pitchFamily="18" charset="-127"/>
              </a:rPr>
              <a:t>만 시간의 의미를 알아라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돌로 이마를 떼려라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단점에 머물기 보다 강점을 찾아라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강점으로 일하라</a:t>
            </a:r>
            <a:r>
              <a:rPr lang="en-US" altLang="ko-KR" sz="2800" dirty="0" smtClean="0">
                <a:latin typeface="HY견고딕" pitchFamily="18" charset="-127"/>
                <a:ea typeface="HY견고딕" pitchFamily="18" charset="-127"/>
              </a:rPr>
              <a:t>(</a:t>
            </a:r>
            <a:r>
              <a:rPr lang="en-US" altLang="ko-KR" sz="2400" b="1" dirty="0" smtClean="0">
                <a:latin typeface="HY견고딕" pitchFamily="18" charset="-127"/>
                <a:ea typeface="HY견고딕" pitchFamily="18" charset="-127"/>
              </a:rPr>
              <a:t>49-50)</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dirty="0" smtClean="0">
                <a:latin typeface="HY견고딕" pitchFamily="18" charset="-127"/>
                <a:ea typeface="HY견고딕" pitchFamily="18" charset="-127"/>
              </a:rPr>
              <a:t/>
            </a:r>
            <a:br>
              <a:rPr lang="en-US" altLang="ko-KR" sz="2400" dirty="0" smtClean="0">
                <a:latin typeface="HY견고딕" pitchFamily="18" charset="-127"/>
                <a:ea typeface="HY견고딕" pitchFamily="18" charset="-127"/>
              </a:rPr>
            </a:br>
            <a:r>
              <a:rPr lang="ko-KR" altLang="en-US" sz="2400" dirty="0" smtClean="0"/>
              <a:t/>
            </a:r>
            <a:br>
              <a:rPr lang="ko-KR" altLang="en-US" sz="2400" dirty="0" smtClean="0"/>
            </a:br>
            <a:r>
              <a:rPr lang="ko-KR" altLang="en-US" sz="2400" dirty="0" smtClean="0"/>
              <a:t> </a:t>
            </a:r>
            <a:br>
              <a:rPr lang="ko-KR" altLang="en-US" sz="2400" dirty="0" smtClean="0"/>
            </a:br>
            <a:r>
              <a:rPr lang="ko-KR" altLang="en-US" sz="2400" dirty="0" smtClean="0"/>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ko-KR" altLang="en-US" sz="2400" dirty="0" smtClean="0"/>
              <a:t> </a:t>
            </a:r>
            <a:br>
              <a:rPr lang="ko-KR" altLang="en-US" sz="2400" dirty="0" smtClean="0"/>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256584"/>
          </a:xfrm>
          <a:solidFill>
            <a:srgbClr val="FFC000"/>
          </a:solidFill>
        </p:spPr>
        <p:txBody>
          <a:bodyPr/>
          <a:lstStyle/>
          <a:p>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800" dirty="0" smtClean="0"/>
              <a:t> </a:t>
            </a:r>
            <a:r>
              <a:rPr lang="en-US" altLang="ko-KR" sz="2800" dirty="0" smtClean="0">
                <a:latin typeface="HY견고딕" pitchFamily="18" charset="-127"/>
                <a:ea typeface="HY견고딕" pitchFamily="18" charset="-127"/>
              </a:rPr>
              <a:t>2) </a:t>
            </a:r>
            <a:r>
              <a:rPr lang="ko-KR" altLang="en-US" sz="2800" dirty="0" smtClean="0">
                <a:latin typeface="HY견고딕" pitchFamily="18" charset="-127"/>
                <a:ea typeface="HY견고딕" pitchFamily="18" charset="-127"/>
              </a:rPr>
              <a:t>역량 개발</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호기</a:t>
            </a:r>
            <a:r>
              <a:rPr lang="en-US" altLang="ko-KR" sz="2800" dirty="0" smtClean="0">
                <a:latin typeface="HY견고딕" pitchFamily="18" charset="-127"/>
                <a:ea typeface="HY견고딕" pitchFamily="18" charset="-127"/>
              </a:rPr>
              <a:t>(Brave man)</a:t>
            </a:r>
            <a:r>
              <a:rPr lang="ko-KR" altLang="en-US" sz="2800" dirty="0" smtClean="0">
                <a:latin typeface="HY견고딕" pitchFamily="18" charset="-127"/>
                <a:ea typeface="HY견고딕" pitchFamily="18" charset="-127"/>
              </a:rPr>
              <a:t>와 무용</a:t>
            </a:r>
            <a:r>
              <a:rPr lang="en-US" altLang="ko-KR" sz="2800" dirty="0" smtClean="0">
                <a:latin typeface="HY견고딕" pitchFamily="18" charset="-127"/>
                <a:ea typeface="HY견고딕" pitchFamily="18" charset="-127"/>
              </a:rPr>
              <a:t>(Worrier)</a:t>
            </a:r>
            <a:r>
              <a:rPr lang="ko-KR" altLang="en-US" sz="2800" dirty="0" smtClean="0">
                <a:latin typeface="HY견고딕" pitchFamily="18" charset="-127"/>
                <a:ea typeface="HY견고딕" pitchFamily="18" charset="-127"/>
              </a:rPr>
              <a:t>이 있는 다윗</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a:t>
            </a:r>
            <a:r>
              <a:rPr lang="en-US" altLang="ko-KR" sz="2800" dirty="0" smtClean="0">
                <a:latin typeface="HY견고딕" pitchFamily="18" charset="-127"/>
                <a:ea typeface="HY견고딕" pitchFamily="18" charset="-127"/>
              </a:rPr>
              <a:t>16:18 )	</a:t>
            </a: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전문인으로서 역량을 개발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r>
              <a:rPr lang="ko-KR" altLang="en-US" sz="2800" dirty="0" err="1" smtClean="0">
                <a:latin typeface="HY견고딕" pitchFamily="18" charset="-127"/>
                <a:ea typeface="HY견고딕" pitchFamily="18" charset="-127"/>
              </a:rPr>
              <a:t>멘토링을</a:t>
            </a:r>
            <a:r>
              <a:rPr lang="ko-KR" altLang="en-US" sz="2800" dirty="0" smtClean="0">
                <a:latin typeface="HY견고딕" pitchFamily="18" charset="-127"/>
                <a:ea typeface="HY견고딕" pitchFamily="18" charset="-127"/>
              </a:rPr>
              <a:t> 받아라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전문 서적을 읽어라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a:t>
            </a:r>
            <a:r>
              <a:rPr lang="en-US" altLang="ko-KR" sz="2800" dirty="0" smtClean="0">
                <a:latin typeface="HY견고딕" pitchFamily="18" charset="-127"/>
                <a:ea typeface="HY견고딕" pitchFamily="18" charset="-127"/>
              </a:rPr>
              <a:t>250-300</a:t>
            </a:r>
            <a:r>
              <a:rPr lang="ko-KR" altLang="en-US" sz="2800" dirty="0" smtClean="0">
                <a:latin typeface="HY견고딕" pitchFamily="18" charset="-127"/>
                <a:ea typeface="HY견고딕" pitchFamily="18" charset="-127"/>
              </a:rPr>
              <a:t>권의 책을 읽으라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스트레스를 극복하는 법을 배워라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위기 의식을 가져라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살기 위해 공부하라</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en-US" altLang="ko-KR" sz="2400" dirty="0" smtClean="0">
                <a:latin typeface="HY견고딕" pitchFamily="18" charset="-127"/>
                <a:ea typeface="HY견고딕" pitchFamily="18" charset="-127"/>
              </a:rPr>
              <a:t/>
            </a:r>
            <a:br>
              <a:rPr lang="en-US" altLang="ko-KR" sz="2400" dirty="0" smtClean="0">
                <a:latin typeface="HY견고딕" pitchFamily="18" charset="-127"/>
                <a:ea typeface="HY견고딕" pitchFamily="18" charset="-127"/>
              </a:rPr>
            </a:br>
            <a:r>
              <a:rPr lang="ko-KR" altLang="en-US" sz="2400" dirty="0" smtClean="0"/>
              <a:t/>
            </a:r>
            <a:br>
              <a:rPr lang="ko-KR" altLang="en-US" sz="2400" dirty="0" smtClean="0"/>
            </a:br>
            <a:r>
              <a:rPr lang="ko-KR" altLang="en-US" sz="2400" dirty="0" smtClean="0"/>
              <a:t> </a:t>
            </a:r>
            <a:br>
              <a:rPr lang="ko-KR" altLang="en-US" sz="2400" dirty="0" smtClean="0"/>
            </a:br>
            <a:r>
              <a:rPr lang="ko-KR" altLang="en-US" sz="2400" dirty="0" smtClean="0"/>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ko-KR" altLang="en-US" sz="2400" dirty="0" smtClean="0"/>
              <a:t> </a:t>
            </a:r>
            <a:br>
              <a:rPr lang="ko-KR" altLang="en-US" sz="2400" dirty="0" smtClean="0"/>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214438" y="5716712"/>
            <a:ext cx="7462018" cy="736624"/>
          </a:xfrm>
          <a:prstGeom prst="rect">
            <a:avLst/>
          </a:prstGeom>
          <a:noFill/>
          <a:ln w="9525">
            <a:noFill/>
            <a:miter lim="800000"/>
            <a:headEnd/>
            <a:tailEnd/>
          </a:ln>
          <a:effectLst/>
        </p:spPr>
        <p:txBody>
          <a:bodyPr/>
          <a:lstStyle/>
          <a:p>
            <a:pPr marL="342900" indent="-342900" eaLnBrk="0" hangingPunct="0">
              <a:spcBef>
                <a:spcPct val="20000"/>
              </a:spcBef>
              <a:buClr>
                <a:schemeClr val="folHlink"/>
              </a:buClr>
              <a:buSzPct val="80000"/>
              <a:buFont typeface="Wingdings" pitchFamily="2" charset="2"/>
              <a:buChar char="v"/>
              <a:defRPr/>
            </a:pPr>
            <a:r>
              <a:rPr lang="ko-KR" altLang="en-US" sz="3200" dirty="0">
                <a:solidFill>
                  <a:srgbClr val="FC040A"/>
                </a:solidFill>
                <a:effectLst>
                  <a:outerShdw blurRad="38100" dist="38100" dir="2700000" algn="tl">
                    <a:srgbClr val="C0C0C0"/>
                  </a:outerShdw>
                </a:effectLst>
                <a:latin typeface="휴먼엑스포" pitchFamily="18" charset="-127"/>
                <a:ea typeface="휴먼엑스포" pitchFamily="18" charset="-127"/>
              </a:rPr>
              <a:t>하나님이 </a:t>
            </a:r>
            <a:r>
              <a:rPr lang="ko-KR" altLang="en-US" sz="3200" dirty="0">
                <a:effectLst>
                  <a:outerShdw blurRad="38100" dist="38100" dir="2700000" algn="tl">
                    <a:srgbClr val="C0C0C0"/>
                  </a:outerShdw>
                </a:effectLst>
                <a:latin typeface="╜┼╕φ┴╢" charset="0"/>
                <a:ea typeface="휴먼엑스포" pitchFamily="18" charset="-127"/>
              </a:rPr>
              <a:t>주신 역량을 개발해야지요</a:t>
            </a:r>
            <a:r>
              <a:rPr lang="en-US" altLang="ko-KR" sz="3200" dirty="0">
                <a:effectLst>
                  <a:outerShdw blurRad="38100" dist="38100" dir="2700000" algn="tl">
                    <a:srgbClr val="C0C0C0"/>
                  </a:outerShdw>
                </a:effectLst>
                <a:latin typeface="╜┼╕φ┴╢" charset="0"/>
                <a:ea typeface="휴먼엑스포" pitchFamily="18" charset="-127"/>
              </a:rPr>
              <a:t>!</a:t>
            </a:r>
            <a:endParaRPr lang="ko-KR" altLang="ko-KR" sz="3200" dirty="0">
              <a:effectLst>
                <a:outerShdw blurRad="38100" dist="38100" dir="2700000" algn="tl">
                  <a:srgbClr val="C0C0C0"/>
                </a:outerShdw>
              </a:effectLst>
              <a:latin typeface="휴먼엑스포" pitchFamily="18" charset="-127"/>
              <a:ea typeface="휴먼엑스포" pitchFamily="18" charset="-127"/>
            </a:endParaRPr>
          </a:p>
        </p:txBody>
      </p:sp>
      <p:pic>
        <p:nvPicPr>
          <p:cNvPr id="17411" name="Picture 5" descr="2488305"/>
          <p:cNvPicPr>
            <a:picLocks noChangeAspect="1" noChangeArrowheads="1"/>
          </p:cNvPicPr>
          <p:nvPr/>
        </p:nvPicPr>
        <p:blipFill>
          <a:blip r:embed="rId3" cstate="print"/>
          <a:srcRect/>
          <a:stretch>
            <a:fillRect/>
          </a:stretch>
        </p:blipFill>
        <p:spPr bwMode="auto">
          <a:xfrm>
            <a:off x="4808538" y="3213100"/>
            <a:ext cx="1676400" cy="2209800"/>
          </a:xfrm>
          <a:prstGeom prst="rect">
            <a:avLst/>
          </a:prstGeom>
          <a:noFill/>
          <a:ln w="9525">
            <a:noFill/>
            <a:miter lim="800000"/>
            <a:headEnd/>
            <a:tailEnd/>
          </a:ln>
        </p:spPr>
      </p:pic>
      <p:pic>
        <p:nvPicPr>
          <p:cNvPr id="47108" name="Picture 6" descr="5545514"/>
          <p:cNvPicPr>
            <a:picLocks noChangeAspect="1" noChangeArrowheads="1"/>
          </p:cNvPicPr>
          <p:nvPr/>
        </p:nvPicPr>
        <p:blipFill>
          <a:blip r:embed="rId4" cstate="print"/>
          <a:srcRect/>
          <a:stretch>
            <a:fillRect/>
          </a:stretch>
        </p:blipFill>
        <p:spPr bwMode="auto">
          <a:xfrm>
            <a:off x="6696075" y="3213100"/>
            <a:ext cx="1649413" cy="2209800"/>
          </a:xfrm>
          <a:prstGeom prst="rect">
            <a:avLst/>
          </a:prstGeom>
          <a:noFill/>
          <a:ln w="9525">
            <a:noFill/>
            <a:miter lim="800000"/>
            <a:headEnd/>
            <a:tailEnd/>
          </a:ln>
        </p:spPr>
      </p:pic>
      <p:pic>
        <p:nvPicPr>
          <p:cNvPr id="17413" name="Picture 7" descr="8990729505_1"/>
          <p:cNvPicPr>
            <a:picLocks noChangeAspect="1" noChangeArrowheads="1"/>
          </p:cNvPicPr>
          <p:nvPr/>
        </p:nvPicPr>
        <p:blipFill>
          <a:blip r:embed="rId5" cstate="print"/>
          <a:srcRect/>
          <a:stretch>
            <a:fillRect/>
          </a:stretch>
        </p:blipFill>
        <p:spPr bwMode="auto">
          <a:xfrm>
            <a:off x="4818063" y="1052513"/>
            <a:ext cx="1368425" cy="2006600"/>
          </a:xfrm>
          <a:prstGeom prst="rect">
            <a:avLst/>
          </a:prstGeom>
          <a:noFill/>
          <a:ln w="9525">
            <a:noFill/>
            <a:miter lim="800000"/>
            <a:headEnd/>
            <a:tailEnd/>
          </a:ln>
        </p:spPr>
      </p:pic>
      <p:pic>
        <p:nvPicPr>
          <p:cNvPr id="17414" name="Picture 8" descr="0100004813917_03"/>
          <p:cNvPicPr>
            <a:picLocks noChangeAspect="1" noChangeArrowheads="1"/>
          </p:cNvPicPr>
          <p:nvPr/>
        </p:nvPicPr>
        <p:blipFill>
          <a:blip r:embed="rId6" cstate="print"/>
          <a:srcRect/>
          <a:stretch>
            <a:fillRect/>
          </a:stretch>
        </p:blipFill>
        <p:spPr bwMode="auto">
          <a:xfrm>
            <a:off x="1903413" y="1104900"/>
            <a:ext cx="2882900" cy="4311650"/>
          </a:xfrm>
          <a:prstGeom prst="rect">
            <a:avLst/>
          </a:prstGeom>
          <a:noFill/>
          <a:ln w="9525">
            <a:noFill/>
            <a:miter lim="800000"/>
            <a:headEnd/>
            <a:tailEnd/>
          </a:ln>
        </p:spPr>
      </p:pic>
      <p:pic>
        <p:nvPicPr>
          <p:cNvPr id="17415" name="Picture 9" descr="0100004936609_03"/>
          <p:cNvPicPr>
            <a:picLocks noChangeAspect="1" noChangeArrowheads="1"/>
          </p:cNvPicPr>
          <p:nvPr/>
        </p:nvPicPr>
        <p:blipFill>
          <a:blip r:embed="rId7" cstate="print"/>
          <a:srcRect/>
          <a:stretch>
            <a:fillRect/>
          </a:stretch>
        </p:blipFill>
        <p:spPr bwMode="auto">
          <a:xfrm>
            <a:off x="381000" y="3212976"/>
            <a:ext cx="1833563" cy="2376264"/>
          </a:xfrm>
          <a:prstGeom prst="rect">
            <a:avLst/>
          </a:prstGeom>
          <a:noFill/>
          <a:ln w="9525">
            <a:noFill/>
            <a:miter lim="800000"/>
            <a:headEnd/>
            <a:tailEnd/>
          </a:ln>
        </p:spPr>
      </p:pic>
      <p:sp>
        <p:nvSpPr>
          <p:cNvPr id="4711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ko-KR" altLang="en-US"/>
          </a:p>
        </p:txBody>
      </p:sp>
      <p:pic>
        <p:nvPicPr>
          <p:cNvPr id="17418" name="_x123427328" descr="EMB00000afcaa31"/>
          <p:cNvPicPr>
            <a:picLocks noChangeAspect="1" noChangeArrowheads="1"/>
          </p:cNvPicPr>
          <p:nvPr/>
        </p:nvPicPr>
        <p:blipFill>
          <a:blip r:embed="rId8" cstate="print"/>
          <a:srcRect/>
          <a:stretch>
            <a:fillRect/>
          </a:stretch>
        </p:blipFill>
        <p:spPr bwMode="auto">
          <a:xfrm>
            <a:off x="6572250" y="928688"/>
            <a:ext cx="1911350" cy="2217737"/>
          </a:xfrm>
          <a:prstGeom prst="rect">
            <a:avLst/>
          </a:prstGeom>
          <a:noFill/>
          <a:ln w="9525">
            <a:noFill/>
            <a:miter lim="800000"/>
            <a:headEnd/>
            <a:tailEnd/>
          </a:ln>
        </p:spPr>
      </p:pic>
      <p:pic>
        <p:nvPicPr>
          <p:cNvPr id="47114" name="Picture 11" descr="http://photo.newsva.co.kr/prephoto/photo/photo/20071102/206179-2-101588.jpg"/>
          <p:cNvPicPr>
            <a:picLocks noChangeAspect="1" noChangeArrowheads="1"/>
          </p:cNvPicPr>
          <p:nvPr/>
        </p:nvPicPr>
        <p:blipFill>
          <a:blip r:embed="rId9" cstate="print"/>
          <a:srcRect/>
          <a:stretch>
            <a:fillRect/>
          </a:stretch>
        </p:blipFill>
        <p:spPr bwMode="auto">
          <a:xfrm>
            <a:off x="395288" y="350143"/>
            <a:ext cx="1676400" cy="279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checkerboard(across)">
                                      <p:cBhvr>
                                        <p:cTn id="17" dur="500"/>
                                        <p:tgtEl>
                                          <p:spTgt spid="174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411"/>
                                        </p:tgtEl>
                                        <p:attrNameLst>
                                          <p:attrName>style.visibility</p:attrName>
                                        </p:attrNameLst>
                                      </p:cBhvr>
                                      <p:to>
                                        <p:strVal val="visible"/>
                                      </p:to>
                                    </p:set>
                                    <p:animEffect transition="in" filter="box(in)">
                                      <p:cBhvr>
                                        <p:cTn id="22" dur="500"/>
                                        <p:tgtEl>
                                          <p:spTgt spid="174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18"/>
                                        </p:tgtEl>
                                        <p:attrNameLst>
                                          <p:attrName>style.visibility</p:attrName>
                                        </p:attrNameLst>
                                      </p:cBhvr>
                                      <p:to>
                                        <p:strVal val="visible"/>
                                      </p:to>
                                    </p:set>
                                    <p:animEffect transition="in" filter="blinds(horizontal)">
                                      <p:cBhvr>
                                        <p:cTn id="2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rrect(투명)01-14"/>
          <p:cNvPicPr>
            <a:picLocks noChangeAspect="1" noChangeArrowheads="1"/>
          </p:cNvPicPr>
          <p:nvPr/>
        </p:nvPicPr>
        <p:blipFill>
          <a:blip r:embed="rId2" cstate="print"/>
          <a:srcRect/>
          <a:stretch>
            <a:fillRect/>
          </a:stretch>
        </p:blipFill>
        <p:spPr bwMode="auto">
          <a:xfrm>
            <a:off x="0" y="620713"/>
            <a:ext cx="9144000" cy="4633912"/>
          </a:xfrm>
          <a:prstGeom prst="rect">
            <a:avLst/>
          </a:prstGeom>
          <a:noFill/>
          <a:ln w="9525">
            <a:noFill/>
            <a:miter lim="800000"/>
            <a:headEnd/>
            <a:tailEnd/>
          </a:ln>
        </p:spPr>
      </p:pic>
      <p:sp>
        <p:nvSpPr>
          <p:cNvPr id="19465" name="Text Box 9"/>
          <p:cNvSpPr txBox="1">
            <a:spLocks noChangeArrowheads="1"/>
          </p:cNvSpPr>
          <p:nvPr/>
        </p:nvSpPr>
        <p:spPr bwMode="auto">
          <a:xfrm>
            <a:off x="6011863" y="6437313"/>
            <a:ext cx="3052762" cy="304800"/>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ko-KR" altLang="en-US" sz="1400" dirty="0">
                <a:solidFill>
                  <a:srgbClr val="000000"/>
                </a:solidFill>
                <a:latin typeface="HY견고딕" pitchFamily="18" charset="-127"/>
                <a:ea typeface="HY견고딕" pitchFamily="18" charset="-127"/>
                <a:cs typeface="+mn-cs"/>
              </a:rPr>
              <a:t>당신 자신을 </a:t>
            </a:r>
            <a:r>
              <a:rPr lang="ko-KR" altLang="en-US" sz="1400" dirty="0" err="1">
                <a:solidFill>
                  <a:srgbClr val="000000"/>
                </a:solidFill>
                <a:latin typeface="HY견고딕" pitchFamily="18" charset="-127"/>
                <a:ea typeface="HY견고딕" pitchFamily="18" charset="-127"/>
                <a:cs typeface="+mn-cs"/>
              </a:rPr>
              <a:t>그린오션으로</a:t>
            </a:r>
            <a:r>
              <a:rPr lang="ko-KR" altLang="en-US" sz="1400" dirty="0">
                <a:solidFill>
                  <a:srgbClr val="000000"/>
                </a:solidFill>
                <a:latin typeface="HY견고딕" pitchFamily="18" charset="-127"/>
                <a:ea typeface="HY견고딕" pitchFamily="18" charset="-127"/>
                <a:cs typeface="+mn-cs"/>
              </a:rPr>
              <a:t> </a:t>
            </a:r>
            <a:r>
              <a:rPr lang="ko-KR" altLang="en-US" sz="1400" dirty="0" err="1">
                <a:solidFill>
                  <a:srgbClr val="000000"/>
                </a:solidFill>
                <a:latin typeface="HY견고딕" pitchFamily="18" charset="-127"/>
                <a:ea typeface="HY견고딕" pitchFamily="18" charset="-127"/>
                <a:cs typeface="+mn-cs"/>
              </a:rPr>
              <a:t>가게하라</a:t>
            </a:r>
            <a:r>
              <a:rPr lang="en-US" altLang="ko-KR" sz="1400" dirty="0">
                <a:solidFill>
                  <a:srgbClr val="000000"/>
                </a:solidFill>
                <a:latin typeface="HY견고딕" pitchFamily="18" charset="-127"/>
                <a:ea typeface="HY견고딕" pitchFamily="18" charset="-127"/>
                <a:cs typeface="+mn-cs"/>
              </a:rPr>
              <a:t>!</a:t>
            </a:r>
          </a:p>
        </p:txBody>
      </p:sp>
      <p:sp>
        <p:nvSpPr>
          <p:cNvPr id="48132" name="Text Box 12"/>
          <p:cNvSpPr txBox="1">
            <a:spLocks noChangeArrowheads="1"/>
          </p:cNvSpPr>
          <p:nvPr/>
        </p:nvSpPr>
        <p:spPr bwMode="auto">
          <a:xfrm>
            <a:off x="6199188" y="163513"/>
            <a:ext cx="2773362" cy="461962"/>
          </a:xfrm>
          <a:prstGeom prst="rect">
            <a:avLst/>
          </a:prstGeom>
          <a:solidFill>
            <a:srgbClr val="00FF00"/>
          </a:solidFill>
          <a:ln w="28575" algn="ctr">
            <a:noFill/>
            <a:miter lim="800000"/>
            <a:headEnd/>
            <a:tailEnd/>
          </a:ln>
        </p:spPr>
        <p:txBody>
          <a:bodyPr wrap="none">
            <a:spAutoFit/>
          </a:bodyPr>
          <a:lstStyle/>
          <a:p>
            <a:pPr latinLnBrk="0"/>
            <a:r>
              <a:rPr lang="en-US" altLang="ko-KR" sz="2400">
                <a:solidFill>
                  <a:srgbClr val="FF0066"/>
                </a:solidFill>
                <a:latin typeface="휴먼엑스포" pitchFamily="18" charset="-127"/>
                <a:ea typeface="휴먼엑스포" pitchFamily="18" charset="-127"/>
              </a:rPr>
              <a:t>God’s Ministry</a:t>
            </a:r>
            <a:r>
              <a:rPr lang="ko-KR" altLang="en-US" sz="2400">
                <a:solidFill>
                  <a:srgbClr val="FF0066"/>
                </a:solidFill>
                <a:latin typeface="휴먼엑스포" pitchFamily="18" charset="-127"/>
                <a:ea typeface="휴먼엑스포" pitchFamily="18" charset="-127"/>
              </a:rPr>
              <a:t> </a:t>
            </a:r>
          </a:p>
        </p:txBody>
      </p:sp>
      <p:sp>
        <p:nvSpPr>
          <p:cNvPr id="48133" name="Oval 13"/>
          <p:cNvSpPr>
            <a:spLocks noChangeArrowheads="1"/>
          </p:cNvSpPr>
          <p:nvPr/>
        </p:nvSpPr>
        <p:spPr bwMode="auto">
          <a:xfrm>
            <a:off x="5857875" y="234950"/>
            <a:ext cx="215900" cy="215900"/>
          </a:xfrm>
          <a:prstGeom prst="ellipse">
            <a:avLst/>
          </a:prstGeom>
          <a:gradFill rotWithShape="1">
            <a:gsLst>
              <a:gs pos="0">
                <a:srgbClr val="184776"/>
              </a:gs>
              <a:gs pos="50000">
                <a:srgbClr val="3399FF"/>
              </a:gs>
              <a:gs pos="100000">
                <a:srgbClr val="184776"/>
              </a:gs>
            </a:gsLst>
            <a:lin ang="18900000" scaled="1"/>
          </a:gradFill>
          <a:ln w="25400">
            <a:solidFill>
              <a:schemeClr val="bg2"/>
            </a:solidFill>
            <a:round/>
            <a:headEnd/>
            <a:tailEnd/>
          </a:ln>
        </p:spPr>
        <p:txBody>
          <a:bodyPr wrap="none" anchor="ctr"/>
          <a:lstStyle/>
          <a:p>
            <a:endParaRPr lang="ko-KR" altLang="en-US" sz="1200">
              <a:solidFill>
                <a:srgbClr val="000000"/>
              </a:solidFill>
            </a:endParaRPr>
          </a:p>
        </p:txBody>
      </p:sp>
      <p:pic>
        <p:nvPicPr>
          <p:cNvPr id="26633" name="Picture 2" descr="C:\Users\James Sok\Pictures\13024.jpg"/>
          <p:cNvPicPr>
            <a:picLocks noChangeAspect="1" noChangeArrowheads="1"/>
          </p:cNvPicPr>
          <p:nvPr/>
        </p:nvPicPr>
        <p:blipFill>
          <a:blip r:embed="rId3" cstate="print"/>
          <a:srcRect/>
          <a:stretch>
            <a:fillRect/>
          </a:stretch>
        </p:blipFill>
        <p:spPr bwMode="auto">
          <a:xfrm>
            <a:off x="1247775" y="142875"/>
            <a:ext cx="1752600" cy="2578100"/>
          </a:xfrm>
          <a:prstGeom prst="rect">
            <a:avLst/>
          </a:prstGeom>
          <a:noFill/>
          <a:ln w="9525">
            <a:noFill/>
            <a:miter lim="800000"/>
            <a:headEnd/>
            <a:tailEnd/>
          </a:ln>
        </p:spPr>
      </p:pic>
      <p:pic>
        <p:nvPicPr>
          <p:cNvPr id="48135" name="Picture 3" descr="C:\Users\James Sok\Pictures\0100008258196_00[1].jpg"/>
          <p:cNvPicPr>
            <a:picLocks noChangeAspect="1" noChangeArrowheads="1"/>
          </p:cNvPicPr>
          <p:nvPr/>
        </p:nvPicPr>
        <p:blipFill>
          <a:blip r:embed="rId4" cstate="print"/>
          <a:srcRect/>
          <a:stretch>
            <a:fillRect/>
          </a:stretch>
        </p:blipFill>
        <p:spPr bwMode="auto">
          <a:xfrm>
            <a:off x="3003550" y="142875"/>
            <a:ext cx="2144713" cy="3152775"/>
          </a:xfrm>
          <a:prstGeom prst="rect">
            <a:avLst/>
          </a:prstGeom>
          <a:noFill/>
          <a:ln w="9525">
            <a:noFill/>
            <a:miter lim="800000"/>
            <a:headEnd/>
            <a:tailEnd/>
          </a:ln>
        </p:spPr>
      </p:pic>
      <p:pic>
        <p:nvPicPr>
          <p:cNvPr id="26635" name="mainImage" descr="CEO, 위기보다 강해져라"/>
          <p:cNvPicPr>
            <a:picLocks noChangeAspect="1" noChangeArrowheads="1"/>
          </p:cNvPicPr>
          <p:nvPr/>
        </p:nvPicPr>
        <p:blipFill>
          <a:blip r:embed="rId5" cstate="print"/>
          <a:srcRect/>
          <a:stretch>
            <a:fillRect/>
          </a:stretch>
        </p:blipFill>
        <p:spPr bwMode="auto">
          <a:xfrm>
            <a:off x="1643063" y="1125538"/>
            <a:ext cx="1785937" cy="2616200"/>
          </a:xfrm>
          <a:prstGeom prst="rect">
            <a:avLst/>
          </a:prstGeom>
          <a:noFill/>
          <a:ln w="9525" algn="in">
            <a:noFill/>
            <a:miter lim="800000"/>
            <a:headEnd/>
            <a:tailEnd/>
          </a:ln>
        </p:spPr>
      </p:pic>
      <p:pic>
        <p:nvPicPr>
          <p:cNvPr id="26636" name="goodsImg" descr="cover2[1]"/>
          <p:cNvPicPr>
            <a:picLocks noChangeAspect="1" noChangeArrowheads="1"/>
          </p:cNvPicPr>
          <p:nvPr/>
        </p:nvPicPr>
        <p:blipFill>
          <a:blip r:embed="rId6" cstate="print"/>
          <a:srcRect/>
          <a:stretch>
            <a:fillRect/>
          </a:stretch>
        </p:blipFill>
        <p:spPr bwMode="auto">
          <a:xfrm>
            <a:off x="4787900" y="188913"/>
            <a:ext cx="1428750" cy="2078037"/>
          </a:xfrm>
          <a:prstGeom prst="rect">
            <a:avLst/>
          </a:prstGeom>
          <a:noFill/>
          <a:ln w="9525" algn="in">
            <a:noFill/>
            <a:miter lim="800000"/>
            <a:headEnd/>
            <a:tailEnd/>
          </a:ln>
        </p:spPr>
      </p:pic>
      <p:pic>
        <p:nvPicPr>
          <p:cNvPr id="26637" name="goodsImg" descr="b9788961888110[1]"/>
          <p:cNvPicPr>
            <a:picLocks noChangeAspect="1" noChangeArrowheads="1"/>
          </p:cNvPicPr>
          <p:nvPr/>
        </p:nvPicPr>
        <p:blipFill>
          <a:blip r:embed="rId7" cstate="print"/>
          <a:srcRect/>
          <a:stretch>
            <a:fillRect/>
          </a:stretch>
        </p:blipFill>
        <p:spPr bwMode="auto">
          <a:xfrm>
            <a:off x="23813" y="2640013"/>
            <a:ext cx="1619250" cy="2289175"/>
          </a:xfrm>
          <a:prstGeom prst="rect">
            <a:avLst/>
          </a:prstGeom>
          <a:noFill/>
          <a:ln w="9525" algn="in">
            <a:noFill/>
            <a:miter lim="800000"/>
            <a:headEnd/>
            <a:tailEnd/>
          </a:ln>
        </p:spPr>
      </p:pic>
      <p:pic>
        <p:nvPicPr>
          <p:cNvPr id="48139" name="goodsImg" descr="201940864s"/>
          <p:cNvPicPr>
            <a:picLocks noChangeAspect="1" noChangeArrowheads="1"/>
          </p:cNvPicPr>
          <p:nvPr/>
        </p:nvPicPr>
        <p:blipFill>
          <a:blip r:embed="rId8" cstate="print"/>
          <a:srcRect/>
          <a:stretch>
            <a:fillRect/>
          </a:stretch>
        </p:blipFill>
        <p:spPr bwMode="auto">
          <a:xfrm>
            <a:off x="6084888" y="471488"/>
            <a:ext cx="1582737" cy="2093912"/>
          </a:xfrm>
          <a:prstGeom prst="rect">
            <a:avLst/>
          </a:prstGeom>
          <a:noFill/>
          <a:ln w="9525" algn="in">
            <a:noFill/>
            <a:miter lim="800000"/>
            <a:headEnd/>
            <a:tailEnd/>
          </a:ln>
        </p:spPr>
      </p:pic>
      <p:pic>
        <p:nvPicPr>
          <p:cNvPr id="26639" name="_x101296936" descr="EMB00000fc47457"/>
          <p:cNvPicPr>
            <a:picLocks noChangeAspect="1" noChangeArrowheads="1"/>
          </p:cNvPicPr>
          <p:nvPr/>
        </p:nvPicPr>
        <p:blipFill>
          <a:blip r:embed="rId9" cstate="print"/>
          <a:srcRect/>
          <a:stretch>
            <a:fillRect/>
          </a:stretch>
        </p:blipFill>
        <p:spPr bwMode="auto">
          <a:xfrm>
            <a:off x="5148263" y="2205038"/>
            <a:ext cx="1563687" cy="2101850"/>
          </a:xfrm>
          <a:prstGeom prst="rect">
            <a:avLst/>
          </a:prstGeom>
          <a:noFill/>
          <a:ln w="9525" algn="ctr">
            <a:noFill/>
            <a:miter lim="800000"/>
            <a:headEnd/>
            <a:tailEnd/>
          </a:ln>
        </p:spPr>
      </p:pic>
      <p:pic>
        <p:nvPicPr>
          <p:cNvPr id="48141" name="Picture 16" descr="download"/>
          <p:cNvPicPr>
            <a:picLocks noChangeAspect="1" noChangeArrowheads="1"/>
          </p:cNvPicPr>
          <p:nvPr/>
        </p:nvPicPr>
        <p:blipFill>
          <a:blip r:embed="rId10" cstate="print"/>
          <a:srcRect/>
          <a:stretch>
            <a:fillRect/>
          </a:stretch>
        </p:blipFill>
        <p:spPr bwMode="auto">
          <a:xfrm>
            <a:off x="7786688" y="44450"/>
            <a:ext cx="1357312" cy="1790700"/>
          </a:xfrm>
          <a:prstGeom prst="rect">
            <a:avLst/>
          </a:prstGeom>
          <a:noFill/>
          <a:ln w="9525" algn="in">
            <a:noFill/>
            <a:miter lim="800000"/>
            <a:headEnd/>
            <a:tailEnd/>
          </a:ln>
        </p:spPr>
      </p:pic>
      <p:pic>
        <p:nvPicPr>
          <p:cNvPr id="26641" name="Picture 17" descr="895731198X_1"/>
          <p:cNvPicPr>
            <a:picLocks noChangeAspect="1" noChangeArrowheads="1"/>
          </p:cNvPicPr>
          <p:nvPr/>
        </p:nvPicPr>
        <p:blipFill>
          <a:blip r:embed="rId11" cstate="print"/>
          <a:srcRect/>
          <a:stretch>
            <a:fillRect/>
          </a:stretch>
        </p:blipFill>
        <p:spPr bwMode="auto">
          <a:xfrm>
            <a:off x="7524750" y="1844675"/>
            <a:ext cx="1577975" cy="2290763"/>
          </a:xfrm>
          <a:prstGeom prst="rect">
            <a:avLst/>
          </a:prstGeom>
          <a:noFill/>
          <a:ln w="9525" algn="in">
            <a:noFill/>
            <a:miter lim="800000"/>
            <a:headEnd/>
            <a:tailEnd/>
          </a:ln>
        </p:spPr>
      </p:pic>
      <p:pic>
        <p:nvPicPr>
          <p:cNvPr id="48143" name="Picture 18" descr="899212404X_1"/>
          <p:cNvPicPr>
            <a:picLocks noChangeAspect="1" noChangeArrowheads="1"/>
          </p:cNvPicPr>
          <p:nvPr/>
        </p:nvPicPr>
        <p:blipFill>
          <a:blip r:embed="rId12" cstate="print"/>
          <a:srcRect/>
          <a:stretch>
            <a:fillRect/>
          </a:stretch>
        </p:blipFill>
        <p:spPr bwMode="auto">
          <a:xfrm>
            <a:off x="6240463" y="3573463"/>
            <a:ext cx="1500187" cy="2200275"/>
          </a:xfrm>
          <a:prstGeom prst="rect">
            <a:avLst/>
          </a:prstGeom>
          <a:noFill/>
          <a:ln w="9525" algn="in">
            <a:noFill/>
            <a:miter lim="800000"/>
            <a:headEnd/>
            <a:tailEnd/>
          </a:ln>
        </p:spPr>
      </p:pic>
      <p:pic>
        <p:nvPicPr>
          <p:cNvPr id="48144" name="Picture 19" descr="하이퍼포머"/>
          <p:cNvPicPr>
            <a:picLocks noChangeAspect="1" noChangeArrowheads="1"/>
          </p:cNvPicPr>
          <p:nvPr/>
        </p:nvPicPr>
        <p:blipFill>
          <a:blip r:embed="rId13" cstate="print"/>
          <a:srcRect/>
          <a:stretch>
            <a:fillRect/>
          </a:stretch>
        </p:blipFill>
        <p:spPr bwMode="auto">
          <a:xfrm>
            <a:off x="1241425" y="2565400"/>
            <a:ext cx="1544638" cy="1951038"/>
          </a:xfrm>
          <a:prstGeom prst="rect">
            <a:avLst/>
          </a:prstGeom>
          <a:noFill/>
          <a:ln w="9525" algn="in">
            <a:noFill/>
            <a:miter lim="800000"/>
            <a:headEnd/>
            <a:tailEnd/>
          </a:ln>
        </p:spPr>
      </p:pic>
      <p:sp>
        <p:nvSpPr>
          <p:cNvPr id="26645" name="Rectangle 21"/>
          <p:cNvSpPr>
            <a:spLocks noChangeArrowheads="1"/>
          </p:cNvSpPr>
          <p:nvPr/>
        </p:nvSpPr>
        <p:spPr bwMode="auto">
          <a:xfrm>
            <a:off x="0" y="0"/>
            <a:ext cx="9144000" cy="457200"/>
          </a:xfrm>
          <a:prstGeom prst="rect">
            <a:avLst/>
          </a:prstGeom>
          <a:noFill/>
          <a:ln w="38100" cap="flat" cmpd="dbl" algn="ctr">
            <a:noFill/>
            <a:prstDash val="solid"/>
            <a:miter lim="800000"/>
            <a:headEnd type="none" w="med" len="med"/>
            <a:tailEnd type="none" w="med" len="med"/>
          </a:ln>
          <a:effectLst>
            <a:outerShdw dist="107763" dir="2700000" algn="ctr" rotWithShape="0">
              <a:schemeClr val="bg2">
                <a:alpha val="50000"/>
              </a:schemeClr>
            </a:outerShdw>
          </a:effectLst>
        </p:spPr>
        <p:txBody>
          <a:bodyPr wrap="none" lIns="90000" tIns="46800" rIns="90000" bIns="46800" anchor="ctr">
            <a:spAutoFit/>
          </a:bodyPr>
          <a:lstStyle/>
          <a:p>
            <a:pPr>
              <a:defRPr/>
            </a:pPr>
            <a:endParaRPr lang="ko-KR" altLang="en-US">
              <a:cs typeface="+mn-cs"/>
            </a:endParaRPr>
          </a:p>
        </p:txBody>
      </p:sp>
      <p:pic>
        <p:nvPicPr>
          <p:cNvPr id="48146" name="_x123690928" descr="EMB00000d74777a"/>
          <p:cNvPicPr>
            <a:picLocks noChangeAspect="1" noChangeArrowheads="1"/>
          </p:cNvPicPr>
          <p:nvPr/>
        </p:nvPicPr>
        <p:blipFill>
          <a:blip r:embed="rId14" cstate="print"/>
          <a:srcRect/>
          <a:stretch>
            <a:fillRect/>
          </a:stretch>
        </p:blipFill>
        <p:spPr bwMode="auto">
          <a:xfrm>
            <a:off x="2555875" y="4941888"/>
            <a:ext cx="1585913" cy="1838325"/>
          </a:xfrm>
          <a:prstGeom prst="rect">
            <a:avLst/>
          </a:prstGeom>
          <a:noFill/>
          <a:ln w="9525">
            <a:noFill/>
            <a:miter lim="800000"/>
            <a:headEnd/>
            <a:tailEnd/>
          </a:ln>
        </p:spPr>
      </p:pic>
      <p:sp>
        <p:nvSpPr>
          <p:cNvPr id="26647" name="Rectangle 23"/>
          <p:cNvSpPr>
            <a:spLocks noChangeArrowheads="1"/>
          </p:cNvSpPr>
          <p:nvPr/>
        </p:nvSpPr>
        <p:spPr bwMode="auto">
          <a:xfrm>
            <a:off x="0" y="0"/>
            <a:ext cx="9144000" cy="457200"/>
          </a:xfrm>
          <a:prstGeom prst="rect">
            <a:avLst/>
          </a:prstGeom>
          <a:noFill/>
          <a:ln w="38100" cap="flat" cmpd="dbl" algn="ctr">
            <a:noFill/>
            <a:prstDash val="solid"/>
            <a:miter lim="800000"/>
            <a:headEnd type="none" w="med" len="med"/>
            <a:tailEnd type="none" w="med" len="med"/>
          </a:ln>
          <a:effectLst>
            <a:outerShdw dist="107763" dir="2700000" algn="ctr" rotWithShape="0">
              <a:schemeClr val="bg2">
                <a:alpha val="50000"/>
              </a:schemeClr>
            </a:outerShdw>
          </a:effectLst>
        </p:spPr>
        <p:txBody>
          <a:bodyPr wrap="none" lIns="90000" tIns="46800" rIns="90000" bIns="46800" anchor="ctr">
            <a:spAutoFit/>
          </a:bodyPr>
          <a:lstStyle/>
          <a:p>
            <a:pPr>
              <a:defRPr/>
            </a:pPr>
            <a:endParaRPr lang="ko-KR" altLang="en-US">
              <a:cs typeface="+mn-cs"/>
            </a:endParaRPr>
          </a:p>
        </p:txBody>
      </p:sp>
      <p:sp>
        <p:nvSpPr>
          <p:cNvPr id="26649" name="Rectangle 25"/>
          <p:cNvSpPr>
            <a:spLocks noChangeArrowheads="1"/>
          </p:cNvSpPr>
          <p:nvPr/>
        </p:nvSpPr>
        <p:spPr bwMode="auto">
          <a:xfrm>
            <a:off x="0" y="0"/>
            <a:ext cx="9144000" cy="457200"/>
          </a:xfrm>
          <a:prstGeom prst="rect">
            <a:avLst/>
          </a:prstGeom>
          <a:noFill/>
          <a:ln w="38100" cap="flat" cmpd="dbl" algn="ctr">
            <a:noFill/>
            <a:prstDash val="solid"/>
            <a:miter lim="800000"/>
            <a:headEnd type="none" w="med" len="med"/>
            <a:tailEnd type="none" w="med" len="med"/>
          </a:ln>
          <a:effectLst>
            <a:outerShdw dist="107763" dir="2700000" algn="ctr" rotWithShape="0">
              <a:schemeClr val="bg2">
                <a:alpha val="50000"/>
              </a:schemeClr>
            </a:outerShdw>
          </a:effectLst>
        </p:spPr>
        <p:txBody>
          <a:bodyPr wrap="none" lIns="90000" tIns="46800" rIns="90000" bIns="46800" anchor="ctr">
            <a:spAutoFit/>
          </a:bodyPr>
          <a:lstStyle/>
          <a:p>
            <a:pPr>
              <a:defRPr/>
            </a:pPr>
            <a:endParaRPr lang="ko-KR" altLang="en-US">
              <a:cs typeface="+mn-cs"/>
            </a:endParaRPr>
          </a:p>
        </p:txBody>
      </p:sp>
      <p:pic>
        <p:nvPicPr>
          <p:cNvPr id="26648" name="_x118160128" descr="EMB0000043c7862"/>
          <p:cNvPicPr>
            <a:picLocks noChangeAspect="1" noChangeArrowheads="1"/>
          </p:cNvPicPr>
          <p:nvPr/>
        </p:nvPicPr>
        <p:blipFill>
          <a:blip r:embed="rId15" cstate="print"/>
          <a:srcRect/>
          <a:stretch>
            <a:fillRect/>
          </a:stretch>
        </p:blipFill>
        <p:spPr bwMode="auto">
          <a:xfrm>
            <a:off x="4152900" y="2781300"/>
            <a:ext cx="1571625" cy="2184400"/>
          </a:xfrm>
          <a:prstGeom prst="rect">
            <a:avLst/>
          </a:prstGeom>
          <a:noFill/>
          <a:ln w="9525">
            <a:noFill/>
            <a:miter lim="800000"/>
            <a:headEnd/>
            <a:tailEnd/>
          </a:ln>
        </p:spPr>
      </p:pic>
      <p:pic>
        <p:nvPicPr>
          <p:cNvPr id="48150" name="Picture 26" descr="2649124"/>
          <p:cNvPicPr>
            <a:picLocks noChangeAspect="1" noChangeArrowheads="1"/>
          </p:cNvPicPr>
          <p:nvPr/>
        </p:nvPicPr>
        <p:blipFill>
          <a:blip r:embed="rId16" cstate="print"/>
          <a:srcRect/>
          <a:stretch>
            <a:fillRect/>
          </a:stretch>
        </p:blipFill>
        <p:spPr bwMode="auto">
          <a:xfrm>
            <a:off x="6588125" y="1916113"/>
            <a:ext cx="1500188" cy="2000250"/>
          </a:xfrm>
          <a:prstGeom prst="rect">
            <a:avLst/>
          </a:prstGeom>
          <a:noFill/>
          <a:ln w="9525" algn="in">
            <a:noFill/>
            <a:miter lim="800000"/>
            <a:headEnd/>
            <a:tailEnd/>
          </a:ln>
        </p:spPr>
      </p:pic>
      <p:pic>
        <p:nvPicPr>
          <p:cNvPr id="12312" name="Picture 27" descr="2571150"/>
          <p:cNvPicPr>
            <a:picLocks noChangeAspect="1" noChangeArrowheads="1"/>
          </p:cNvPicPr>
          <p:nvPr/>
        </p:nvPicPr>
        <p:blipFill>
          <a:blip r:embed="rId17" cstate="print"/>
          <a:srcRect/>
          <a:stretch>
            <a:fillRect/>
          </a:stretch>
        </p:blipFill>
        <p:spPr bwMode="auto">
          <a:xfrm>
            <a:off x="0" y="4548188"/>
            <a:ext cx="1357313" cy="1809750"/>
          </a:xfrm>
          <a:prstGeom prst="rect">
            <a:avLst/>
          </a:prstGeom>
          <a:noFill/>
          <a:ln w="9525" algn="in">
            <a:noFill/>
            <a:miter lim="800000"/>
            <a:headEnd/>
            <a:tailEnd/>
          </a:ln>
        </p:spPr>
      </p:pic>
      <p:pic>
        <p:nvPicPr>
          <p:cNvPr id="48152" name="goodsImg" descr="8991204309_3[1]"/>
          <p:cNvPicPr>
            <a:picLocks noChangeAspect="1" noChangeArrowheads="1"/>
          </p:cNvPicPr>
          <p:nvPr/>
        </p:nvPicPr>
        <p:blipFill>
          <a:blip r:embed="rId18" cstate="print"/>
          <a:srcRect/>
          <a:stretch>
            <a:fillRect/>
          </a:stretch>
        </p:blipFill>
        <p:spPr bwMode="auto">
          <a:xfrm>
            <a:off x="7715250" y="3429000"/>
            <a:ext cx="1428750" cy="2046288"/>
          </a:xfrm>
          <a:prstGeom prst="rect">
            <a:avLst/>
          </a:prstGeom>
          <a:noFill/>
          <a:ln w="9525" algn="in">
            <a:noFill/>
            <a:miter lim="800000"/>
            <a:headEnd/>
            <a:tailEnd/>
          </a:ln>
        </p:spPr>
      </p:pic>
      <p:pic>
        <p:nvPicPr>
          <p:cNvPr id="26" name="그림 4" descr="리더쉽 골드"/>
          <p:cNvPicPr>
            <a:picLocks noChangeAspect="1" noChangeArrowheads="1"/>
          </p:cNvPicPr>
          <p:nvPr/>
        </p:nvPicPr>
        <p:blipFill>
          <a:blip r:embed="rId19" cstate="print"/>
          <a:srcRect/>
          <a:stretch>
            <a:fillRect/>
          </a:stretch>
        </p:blipFill>
        <p:spPr bwMode="auto">
          <a:xfrm>
            <a:off x="0" y="0"/>
            <a:ext cx="1584325" cy="2547938"/>
          </a:xfrm>
          <a:prstGeom prst="rect">
            <a:avLst/>
          </a:prstGeom>
          <a:noFill/>
          <a:ln w="9525" algn="in">
            <a:noFill/>
            <a:miter lim="800000"/>
            <a:headEnd/>
            <a:tailEnd/>
          </a:ln>
        </p:spPr>
      </p:pic>
      <p:pic>
        <p:nvPicPr>
          <p:cNvPr id="27" name="_x98058304" descr="EMB00001334a852"/>
          <p:cNvPicPr>
            <a:picLocks noChangeAspect="1" noChangeArrowheads="1"/>
          </p:cNvPicPr>
          <p:nvPr/>
        </p:nvPicPr>
        <p:blipFill>
          <a:blip r:embed="rId20" cstate="print"/>
          <a:srcRect/>
          <a:stretch>
            <a:fillRect/>
          </a:stretch>
        </p:blipFill>
        <p:spPr bwMode="auto">
          <a:xfrm>
            <a:off x="2916238" y="2997200"/>
            <a:ext cx="1439862" cy="2206625"/>
          </a:xfrm>
          <a:prstGeom prst="rect">
            <a:avLst/>
          </a:prstGeom>
          <a:noFill/>
          <a:ln w="9525">
            <a:noFill/>
            <a:miter lim="800000"/>
            <a:headEnd/>
            <a:tailEnd/>
          </a:ln>
        </p:spPr>
      </p:pic>
      <p:pic>
        <p:nvPicPr>
          <p:cNvPr id="28" name="그림 27"/>
          <p:cNvPicPr>
            <a:picLocks noChangeAspect="1" noChangeArrowheads="1"/>
          </p:cNvPicPr>
          <p:nvPr/>
        </p:nvPicPr>
        <p:blipFill>
          <a:blip r:embed="rId21" cstate="print"/>
          <a:srcRect/>
          <a:stretch>
            <a:fillRect/>
          </a:stretch>
        </p:blipFill>
        <p:spPr bwMode="auto">
          <a:xfrm>
            <a:off x="3923928" y="4625975"/>
            <a:ext cx="1655763" cy="2259013"/>
          </a:xfrm>
          <a:prstGeom prst="rect">
            <a:avLst/>
          </a:prstGeom>
          <a:noFill/>
          <a:ln w="9525" algn="in">
            <a:noFill/>
            <a:miter lim="800000"/>
            <a:headEnd/>
            <a:tailEnd/>
          </a:ln>
        </p:spPr>
      </p:pic>
      <p:pic>
        <p:nvPicPr>
          <p:cNvPr id="29" name="그림 28"/>
          <p:cNvPicPr>
            <a:picLocks noChangeAspect="1" noChangeArrowheads="1"/>
          </p:cNvPicPr>
          <p:nvPr/>
        </p:nvPicPr>
        <p:blipFill>
          <a:blip r:embed="rId22" cstate="print"/>
          <a:srcRect/>
          <a:stretch>
            <a:fillRect/>
          </a:stretch>
        </p:blipFill>
        <p:spPr bwMode="auto">
          <a:xfrm>
            <a:off x="6444208" y="4711700"/>
            <a:ext cx="1512887" cy="2173288"/>
          </a:xfrm>
          <a:prstGeom prst="rect">
            <a:avLst/>
          </a:prstGeom>
          <a:noFill/>
          <a:ln w="9525" algn="in">
            <a:noFill/>
            <a:miter lim="800000"/>
            <a:headEnd/>
            <a:tailEnd/>
          </a:ln>
        </p:spPr>
      </p:pic>
      <p:pic>
        <p:nvPicPr>
          <p:cNvPr id="30" name="_x120659320" descr="EMB000011688291"/>
          <p:cNvPicPr>
            <a:picLocks noChangeAspect="1" noChangeArrowheads="1"/>
          </p:cNvPicPr>
          <p:nvPr/>
        </p:nvPicPr>
        <p:blipFill>
          <a:blip r:embed="rId23" cstate="print"/>
          <a:srcRect/>
          <a:stretch>
            <a:fillRect/>
          </a:stretch>
        </p:blipFill>
        <p:spPr bwMode="auto">
          <a:xfrm>
            <a:off x="5076056" y="4292600"/>
            <a:ext cx="1584325" cy="2325688"/>
          </a:xfrm>
          <a:prstGeom prst="rect">
            <a:avLst/>
          </a:prstGeom>
          <a:noFill/>
          <a:ln w="9525">
            <a:noFill/>
            <a:miter lim="800000"/>
            <a:headEnd/>
            <a:tailEnd/>
          </a:ln>
        </p:spPr>
      </p:pic>
      <p:pic>
        <p:nvPicPr>
          <p:cNvPr id="31" name="Picture 9" descr="0100004936609_03"/>
          <p:cNvPicPr>
            <a:picLocks noChangeAspect="1" noChangeArrowheads="1"/>
          </p:cNvPicPr>
          <p:nvPr/>
        </p:nvPicPr>
        <p:blipFill>
          <a:blip r:embed="rId24" cstate="print"/>
          <a:srcRect/>
          <a:stretch>
            <a:fillRect/>
          </a:stretch>
        </p:blipFill>
        <p:spPr bwMode="auto">
          <a:xfrm>
            <a:off x="1116013" y="4437063"/>
            <a:ext cx="1617662" cy="2397125"/>
          </a:xfrm>
          <a:prstGeom prst="rect">
            <a:avLst/>
          </a:prstGeom>
          <a:noFill/>
          <a:ln w="9525">
            <a:solidFill>
              <a:srgbClr val="C00000"/>
            </a:solidFill>
            <a:miter lim="800000"/>
            <a:headEnd/>
            <a:tailEnd/>
          </a:ln>
        </p:spPr>
      </p:pic>
      <p:pic>
        <p:nvPicPr>
          <p:cNvPr id="32" name="Picture 11" descr="C:\Users\James Sok\Desktop\석정문\I. .IBSA(주총회)\8. News Paper\3. IBSA_Logo_jpg.files\6776879[1].jpg"/>
          <p:cNvPicPr>
            <a:picLocks noChangeAspect="1" noChangeArrowheads="1"/>
          </p:cNvPicPr>
          <p:nvPr/>
        </p:nvPicPr>
        <p:blipFill>
          <a:blip r:embed="rId25" cstate="print"/>
          <a:srcRect/>
          <a:stretch>
            <a:fillRect/>
          </a:stretch>
        </p:blipFill>
        <p:spPr bwMode="auto">
          <a:xfrm>
            <a:off x="7775575" y="4792489"/>
            <a:ext cx="1404937" cy="2020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diamond(in)">
                                      <p:cBhvr>
                                        <p:cTn id="7" dur="5000"/>
                                        <p:tgtEl>
                                          <p:spTgt spid="266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39"/>
                                        </p:tgtEl>
                                        <p:attrNameLst>
                                          <p:attrName>style.visibility</p:attrName>
                                        </p:attrNameLst>
                                      </p:cBhvr>
                                      <p:to>
                                        <p:strVal val="visible"/>
                                      </p:to>
                                    </p:set>
                                    <p:anim calcmode="lin" valueType="num">
                                      <p:cBhvr additive="base">
                                        <p:cTn id="12" dur="500" fill="hold"/>
                                        <p:tgtEl>
                                          <p:spTgt spid="26639"/>
                                        </p:tgtEl>
                                        <p:attrNameLst>
                                          <p:attrName>ppt_x</p:attrName>
                                        </p:attrNameLst>
                                      </p:cBhvr>
                                      <p:tavLst>
                                        <p:tav tm="0">
                                          <p:val>
                                            <p:strVal val="#ppt_x"/>
                                          </p:val>
                                        </p:tav>
                                        <p:tav tm="100000">
                                          <p:val>
                                            <p:strVal val="#ppt_x"/>
                                          </p:val>
                                        </p:tav>
                                      </p:tavLst>
                                    </p:anim>
                                    <p:anim calcmode="lin" valueType="num">
                                      <p:cBhvr additive="base">
                                        <p:cTn id="13" dur="500" fill="hold"/>
                                        <p:tgtEl>
                                          <p:spTgt spid="266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36"/>
                                        </p:tgtEl>
                                        <p:attrNameLst>
                                          <p:attrName>style.visibility</p:attrName>
                                        </p:attrNameLst>
                                      </p:cBhvr>
                                      <p:to>
                                        <p:strVal val="visible"/>
                                      </p:to>
                                    </p:set>
                                    <p:anim calcmode="lin" valueType="num">
                                      <p:cBhvr additive="base">
                                        <p:cTn id="18" dur="500" fill="hold"/>
                                        <p:tgtEl>
                                          <p:spTgt spid="26636"/>
                                        </p:tgtEl>
                                        <p:attrNameLst>
                                          <p:attrName>ppt_x</p:attrName>
                                        </p:attrNameLst>
                                      </p:cBhvr>
                                      <p:tavLst>
                                        <p:tav tm="0">
                                          <p:val>
                                            <p:strVal val="#ppt_x"/>
                                          </p:val>
                                        </p:tav>
                                        <p:tav tm="100000">
                                          <p:val>
                                            <p:strVal val="#ppt_x"/>
                                          </p:val>
                                        </p:tav>
                                      </p:tavLst>
                                    </p:anim>
                                    <p:anim calcmode="lin" valueType="num">
                                      <p:cBhvr additive="base">
                                        <p:cTn id="19"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6648"/>
                                        </p:tgtEl>
                                        <p:attrNameLst>
                                          <p:attrName>style.visibility</p:attrName>
                                        </p:attrNameLst>
                                      </p:cBhvr>
                                      <p:to>
                                        <p:strVal val="visible"/>
                                      </p:to>
                                    </p:set>
                                    <p:animEffect transition="in" filter="checkerboard(across)">
                                      <p:cBhvr>
                                        <p:cTn id="24" dur="500"/>
                                        <p:tgtEl>
                                          <p:spTgt spid="2664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26635"/>
                                        </p:tgtEl>
                                        <p:attrNameLst>
                                          <p:attrName>style.visibility</p:attrName>
                                        </p:attrNameLst>
                                      </p:cBhvr>
                                      <p:to>
                                        <p:strVal val="visible"/>
                                      </p:to>
                                    </p:set>
                                    <p:animEffect transition="in" filter="diamond(in)">
                                      <p:cBhvr>
                                        <p:cTn id="29" dur="2000"/>
                                        <p:tgtEl>
                                          <p:spTgt spid="2663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641"/>
                                        </p:tgtEl>
                                        <p:attrNameLst>
                                          <p:attrName>style.visibility</p:attrName>
                                        </p:attrNameLst>
                                      </p:cBhvr>
                                      <p:to>
                                        <p:strVal val="visible"/>
                                      </p:to>
                                    </p:set>
                                    <p:animEffect transition="in" filter="blinds(horizontal)">
                                      <p:cBhvr>
                                        <p:cTn id="34" dur="500"/>
                                        <p:tgtEl>
                                          <p:spTgt spid="2664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6633"/>
                                        </p:tgtEl>
                                        <p:attrNameLst>
                                          <p:attrName>style.visibility</p:attrName>
                                        </p:attrNameLst>
                                      </p:cBhvr>
                                      <p:to>
                                        <p:strVal val="visible"/>
                                      </p:to>
                                    </p:set>
                                    <p:animEffect transition="in" filter="box(in)">
                                      <p:cBhvr>
                                        <p:cTn id="39" dur="500"/>
                                        <p:tgtEl>
                                          <p:spTgt spid="26633"/>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12312"/>
                                        </p:tgtEl>
                                        <p:attrNameLst>
                                          <p:attrName>style.visibility</p:attrName>
                                        </p:attrNameLst>
                                      </p:cBhvr>
                                      <p:to>
                                        <p:strVal val="visible"/>
                                      </p:to>
                                    </p:set>
                                    <p:animEffect transition="in" filter="diamond(in)">
                                      <p:cBhvr>
                                        <p:cTn id="44" dur="2000"/>
                                        <p:tgtEl>
                                          <p:spTgt spid="123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amond(in)">
                                      <p:cBhvr>
                                        <p:cTn id="55" dur="20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diamond(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diamond(in)">
                                      <p:cBhvr>
                                        <p:cTn id="65" dur="2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diamond(in)">
                                      <p:cBhvr>
                                        <p:cTn id="70" dur="20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checkerboard(across)">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222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graphicFrame>
        <p:nvGraphicFramePr>
          <p:cNvPr id="10" name="표 9"/>
          <p:cNvGraphicFramePr>
            <a:graphicFrameLocks noGrp="1"/>
          </p:cNvGraphicFramePr>
          <p:nvPr/>
        </p:nvGraphicFramePr>
        <p:xfrm>
          <a:off x="467544" y="1124744"/>
          <a:ext cx="8352928" cy="5466922"/>
        </p:xfrm>
        <a:graphic>
          <a:graphicData uri="http://schemas.openxmlformats.org/drawingml/2006/table">
            <a:tbl>
              <a:tblPr/>
              <a:tblGrid>
                <a:gridCol w="4968552"/>
                <a:gridCol w="1368152"/>
                <a:gridCol w="2016224"/>
              </a:tblGrid>
              <a:tr h="864095">
                <a:tc>
                  <a:txBody>
                    <a:bodyPr/>
                    <a:lstStyle/>
                    <a:p>
                      <a:pPr marL="0" marR="0" algn="ctr">
                        <a:lnSpc>
                          <a:spcPct val="100000"/>
                        </a:lnSpc>
                        <a:spcBef>
                          <a:spcPts val="0"/>
                        </a:spcBef>
                        <a:spcAft>
                          <a:spcPts val="0"/>
                        </a:spcAft>
                      </a:pPr>
                      <a:r>
                        <a:rPr lang="en-US" altLang="ko-KR" sz="1800" b="1" dirty="0">
                          <a:solidFill>
                            <a:srgbClr val="000000"/>
                          </a:solidFill>
                          <a:latin typeface="HY견고딕" pitchFamily="18" charset="-127"/>
                          <a:ea typeface="HY견고딕" pitchFamily="18" charset="-127"/>
                        </a:rPr>
                        <a:t>2009</a:t>
                      </a:r>
                      <a:r>
                        <a:rPr lang="ko-KR" altLang="en-US" sz="1800" b="1" dirty="0" smtClean="0">
                          <a:solidFill>
                            <a:srgbClr val="000000"/>
                          </a:solidFill>
                          <a:latin typeface="HY견고딕" pitchFamily="18" charset="-127"/>
                          <a:ea typeface="HY견고딕" pitchFamily="18" charset="-127"/>
                        </a:rPr>
                        <a:t>년</a:t>
                      </a:r>
                      <a:r>
                        <a:rPr lang="en-US" altLang="ko-KR" sz="1800" b="1" dirty="0" smtClean="0">
                          <a:solidFill>
                            <a:srgbClr val="000000"/>
                          </a:solidFill>
                          <a:latin typeface="HY견고딕" pitchFamily="18" charset="-127"/>
                          <a:ea typeface="HY견고딕" pitchFamily="18" charset="-127"/>
                        </a:rPr>
                        <a:t>(S </a:t>
                      </a:r>
                      <a:r>
                        <a:rPr lang="ko-KR" altLang="en-US" sz="1800" b="1" dirty="0" smtClean="0">
                          <a:solidFill>
                            <a:srgbClr val="000000"/>
                          </a:solidFill>
                          <a:latin typeface="HY견고딕" pitchFamily="18" charset="-127"/>
                          <a:ea typeface="HY견고딕" pitchFamily="18" charset="-127"/>
                        </a:rPr>
                        <a:t>목사가 읽은 책 리스트</a:t>
                      </a:r>
                      <a:r>
                        <a:rPr lang="en-US" altLang="ko-KR" sz="1800" b="1" dirty="0" smtClean="0">
                          <a:solidFill>
                            <a:srgbClr val="000000"/>
                          </a:solidFill>
                          <a:latin typeface="HY견고딕" pitchFamily="18" charset="-127"/>
                          <a:ea typeface="HY견고딕" pitchFamily="18" charset="-127"/>
                        </a:rPr>
                        <a:t>:</a:t>
                      </a:r>
                      <a:r>
                        <a:rPr lang="ko-KR" altLang="en-US" sz="1800" b="1" dirty="0" smtClean="0">
                          <a:solidFill>
                            <a:srgbClr val="000000"/>
                          </a:solidFill>
                          <a:latin typeface="HY견고딕" pitchFamily="18" charset="-127"/>
                          <a:ea typeface="HY견고딕" pitchFamily="18" charset="-127"/>
                        </a:rPr>
                        <a:t>샘플</a:t>
                      </a:r>
                      <a:r>
                        <a:rPr lang="en-US" altLang="ko-KR" sz="1800" b="1" dirty="0" smtClean="0">
                          <a:solidFill>
                            <a:srgbClr val="000000"/>
                          </a:solidFill>
                          <a:latin typeface="HY견고딕" pitchFamily="18" charset="-127"/>
                          <a:ea typeface="HY견고딕" pitchFamily="18" charset="-127"/>
                        </a:rPr>
                        <a:t>)</a:t>
                      </a:r>
                      <a:endParaRPr lang="ko-KR" altLang="en-US" sz="1800" b="1" dirty="0">
                        <a:solidFill>
                          <a:srgbClr val="000000"/>
                        </a:solidFill>
                        <a:latin typeface="HY견고딕" pitchFamily="18" charset="-127"/>
                        <a:ea typeface="HY견고딕" pitchFamily="18" charset="-127"/>
                      </a:endParaRPr>
                    </a:p>
                    <a:p>
                      <a:pPr marL="0" marR="0" algn="ctr">
                        <a:lnSpc>
                          <a:spcPct val="100000"/>
                        </a:lnSpc>
                        <a:spcBef>
                          <a:spcPts val="0"/>
                        </a:spcBef>
                        <a:spcAft>
                          <a:spcPts val="0"/>
                        </a:spcAft>
                      </a:pPr>
                      <a:r>
                        <a:rPr lang="ko-KR" altLang="en-US" sz="1800" b="1" dirty="0">
                          <a:solidFill>
                            <a:srgbClr val="000000"/>
                          </a:solidFill>
                          <a:latin typeface="HY견고딕" pitchFamily="18" charset="-127"/>
                          <a:ea typeface="HY견고딕" pitchFamily="18" charset="-127"/>
                        </a:rPr>
                        <a:t>책 </a:t>
                      </a:r>
                      <a:r>
                        <a:rPr lang="en-US" altLang="ko-KR" sz="1800" b="1" dirty="0">
                          <a:solidFill>
                            <a:srgbClr val="000000"/>
                          </a:solidFill>
                          <a:latin typeface="HY견고딕" pitchFamily="18" charset="-127"/>
                          <a:ea typeface="HY견고딕" pitchFamily="18" charset="-127"/>
                        </a:rPr>
                        <a:t>Title( </a:t>
                      </a:r>
                      <a:r>
                        <a:rPr lang="ko-KR" altLang="en-US" sz="1800" b="1" dirty="0">
                          <a:solidFill>
                            <a:srgbClr val="000000"/>
                          </a:solidFill>
                          <a:latin typeface="HY견고딕" pitchFamily="18" charset="-127"/>
                          <a:ea typeface="HY견고딕" pitchFamily="18" charset="-127"/>
                        </a:rPr>
                        <a:t>총 페이지 </a:t>
                      </a:r>
                      <a:r>
                        <a:rPr lang="en-US" altLang="ko-KR" sz="1800" b="1" dirty="0">
                          <a:solidFill>
                            <a:srgbClr val="000000"/>
                          </a:solidFill>
                          <a:latin typeface="HY견고딕" pitchFamily="18" charset="-127"/>
                          <a:ea typeface="HY견고딕" pitchFamily="18" charset="-127"/>
                        </a:rPr>
                        <a:t>PP)</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8D8D8"/>
                    </a:solidFill>
                  </a:tcPr>
                </a:tc>
                <a:tc>
                  <a:txBody>
                    <a:bodyPr/>
                    <a:lstStyle/>
                    <a:p>
                      <a:pPr marL="0" marR="0" algn="just">
                        <a:lnSpc>
                          <a:spcPct val="100000"/>
                        </a:lnSpc>
                        <a:spcBef>
                          <a:spcPts val="0"/>
                        </a:spcBef>
                        <a:spcAft>
                          <a:spcPts val="0"/>
                        </a:spcAft>
                      </a:pPr>
                      <a:r>
                        <a:rPr lang="en-US" sz="1800" b="1">
                          <a:solidFill>
                            <a:srgbClr val="000000"/>
                          </a:solidFill>
                          <a:latin typeface="HY견고딕" pitchFamily="18" charset="-127"/>
                          <a:ea typeface="HY견고딕" pitchFamily="18" charset="-127"/>
                        </a:rPr>
                        <a:t>Author</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8D8D8"/>
                    </a:solidFill>
                  </a:tcPr>
                </a:tc>
                <a:tc>
                  <a:txBody>
                    <a:bodyPr/>
                    <a:lstStyle/>
                    <a:p>
                      <a:pPr marL="0" marR="0" algn="just">
                        <a:lnSpc>
                          <a:spcPct val="100000"/>
                        </a:lnSpc>
                        <a:spcBef>
                          <a:spcPts val="0"/>
                        </a:spcBef>
                        <a:spcAft>
                          <a:spcPts val="0"/>
                        </a:spcAft>
                      </a:pPr>
                      <a:endParaRPr lang="ko-KR" altLang="en-US" sz="1800" b="1" dirty="0">
                        <a:solidFill>
                          <a:srgbClr val="000000"/>
                        </a:solidFill>
                        <a:latin typeface="HY견고딕" pitchFamily="18" charset="-127"/>
                        <a:ea typeface="HY견고딕" pitchFamily="18" charset="-127"/>
                      </a:endParaRPr>
                    </a:p>
                    <a:p>
                      <a:pPr marL="0" marR="0" algn="just">
                        <a:lnSpc>
                          <a:spcPct val="100000"/>
                        </a:lnSpc>
                        <a:spcBef>
                          <a:spcPts val="0"/>
                        </a:spcBef>
                        <a:spcAft>
                          <a:spcPts val="0"/>
                        </a:spcAft>
                      </a:pPr>
                      <a:r>
                        <a:rPr lang="en-US" altLang="ko-KR" sz="1800" b="1" dirty="0">
                          <a:solidFill>
                            <a:srgbClr val="000000"/>
                          </a:solidFill>
                          <a:latin typeface="HY견고딕" pitchFamily="18" charset="-127"/>
                          <a:ea typeface="HY견고딕" pitchFamily="18" charset="-127"/>
                        </a:rPr>
                        <a:t>GO</a:t>
                      </a:r>
                      <a:r>
                        <a:rPr lang="ko-KR" altLang="en-US" sz="1800" b="1" dirty="0" smtClean="0">
                          <a:solidFill>
                            <a:srgbClr val="000000"/>
                          </a:solidFill>
                          <a:latin typeface="HY견고딕" pitchFamily="18" charset="-127"/>
                          <a:ea typeface="HY견고딕" pitchFamily="18" charset="-127"/>
                        </a:rPr>
                        <a:t>목회</a:t>
                      </a:r>
                      <a:r>
                        <a:rPr lang="ko-KR" altLang="en-US" sz="1800" b="1" baseline="0" dirty="0" smtClean="0">
                          <a:solidFill>
                            <a:srgbClr val="000000"/>
                          </a:solidFill>
                          <a:latin typeface="HY견고딕" pitchFamily="18" charset="-127"/>
                          <a:ea typeface="HY견고딕" pitchFamily="18" charset="-127"/>
                        </a:rPr>
                        <a:t> </a:t>
                      </a:r>
                      <a:r>
                        <a:rPr lang="ko-KR" altLang="en-US" sz="1800" b="1" dirty="0" smtClean="0">
                          <a:solidFill>
                            <a:srgbClr val="000000"/>
                          </a:solidFill>
                          <a:latin typeface="HY견고딕" pitchFamily="18" charset="-127"/>
                          <a:ea typeface="HY견고딕" pitchFamily="18" charset="-127"/>
                        </a:rPr>
                        <a:t>전략</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8D8D8"/>
                    </a:solidFill>
                  </a:tcPr>
                </a:tc>
              </a:tr>
              <a:tr h="360711">
                <a:tc>
                  <a:txBody>
                    <a:bodyPr/>
                    <a:lstStyle/>
                    <a:p>
                      <a:pPr marL="0" marR="0" algn="just">
                        <a:lnSpc>
                          <a:spcPct val="160000"/>
                        </a:lnSpc>
                        <a:spcBef>
                          <a:spcPts val="0"/>
                        </a:spcBef>
                        <a:spcAft>
                          <a:spcPts val="0"/>
                        </a:spcAft>
                      </a:pPr>
                      <a:r>
                        <a:rPr lang="en-US" altLang="ko-KR" sz="1800" b="1" dirty="0">
                          <a:solidFill>
                            <a:srgbClr val="000000"/>
                          </a:solidFill>
                          <a:latin typeface="HY견고딕" pitchFamily="18" charset="-127"/>
                          <a:ea typeface="HY견고딕" pitchFamily="18" charset="-127"/>
                        </a:rPr>
                        <a:t>1. </a:t>
                      </a:r>
                      <a:r>
                        <a:rPr lang="ko-KR" altLang="en-US" sz="1800" b="1" dirty="0" err="1">
                          <a:solidFill>
                            <a:srgbClr val="000000"/>
                          </a:solidFill>
                          <a:latin typeface="HY견고딕" pitchFamily="18" charset="-127"/>
                          <a:ea typeface="HY견고딕" pitchFamily="18" charset="-127"/>
                        </a:rPr>
                        <a:t>구역장</a:t>
                      </a:r>
                      <a:r>
                        <a:rPr lang="ko-KR" altLang="en-US" sz="1800" b="1" dirty="0">
                          <a:solidFill>
                            <a:srgbClr val="000000"/>
                          </a:solidFill>
                          <a:latin typeface="HY견고딕" pitchFamily="18" charset="-127"/>
                          <a:ea typeface="HY견고딕" pitchFamily="18" charset="-127"/>
                        </a:rPr>
                        <a:t> </a:t>
                      </a:r>
                      <a:r>
                        <a:rPr lang="en-US" altLang="ko-KR" sz="1800" b="1" u="sng" dirty="0">
                          <a:solidFill>
                            <a:srgbClr val="000000"/>
                          </a:solidFill>
                          <a:uFill>
                            <a:solidFill>
                              <a:srgbClr val="000000"/>
                            </a:solidFill>
                          </a:uFill>
                          <a:latin typeface="HY견고딕" pitchFamily="18" charset="-127"/>
                          <a:ea typeface="HY견고딕" pitchFamily="18" charset="-127"/>
                        </a:rPr>
                        <a:t>(301 </a:t>
                      </a:r>
                      <a:r>
                        <a:rPr lang="en-US" sz="1800" b="1" u="sng" dirty="0">
                          <a:solidFill>
                            <a:srgbClr val="000000"/>
                          </a:solidFill>
                          <a:uFill>
                            <a:solidFill>
                              <a:srgbClr val="000000"/>
                            </a:solidFill>
                          </a:uFill>
                          <a:latin typeface="HY견고딕" pitchFamily="18" charset="-127"/>
                          <a:ea typeface="HY견고딕" pitchFamily="18" charset="-127"/>
                        </a:rPr>
                        <a:t>pp)</a:t>
                      </a:r>
                      <a:endParaRPr 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a:solidFill>
                            <a:srgbClr val="000000"/>
                          </a:solidFill>
                          <a:latin typeface="HY견고딕" pitchFamily="18" charset="-127"/>
                          <a:ea typeface="HY견고딕" pitchFamily="18" charset="-127"/>
                        </a:rPr>
                        <a:t>송삼용 </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a:solidFill>
                            <a:srgbClr val="000000"/>
                          </a:solidFill>
                          <a:latin typeface="HY견고딕" pitchFamily="18" charset="-127"/>
                          <a:ea typeface="HY견고딕" pitchFamily="18" charset="-127"/>
                        </a:rPr>
                        <a:t>4.</a:t>
                      </a:r>
                      <a:r>
                        <a:rPr lang="ko-KR" altLang="en-US" sz="1800" b="1">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88899">
                <a:tc>
                  <a:txBody>
                    <a:bodyPr/>
                    <a:lstStyle/>
                    <a:p>
                      <a:pPr marL="0" marR="0" algn="just">
                        <a:lnSpc>
                          <a:spcPct val="160000"/>
                        </a:lnSpc>
                        <a:spcBef>
                          <a:spcPts val="0"/>
                        </a:spcBef>
                        <a:spcAft>
                          <a:spcPts val="0"/>
                        </a:spcAft>
                      </a:pPr>
                      <a:r>
                        <a:rPr lang="en-US" altLang="ko-KR" sz="1800" b="1" dirty="0">
                          <a:solidFill>
                            <a:srgbClr val="282828"/>
                          </a:solidFill>
                          <a:latin typeface="HY견고딕" pitchFamily="18" charset="-127"/>
                          <a:ea typeface="HY견고딕" pitchFamily="18" charset="-127"/>
                        </a:rPr>
                        <a:t>2. </a:t>
                      </a:r>
                      <a:r>
                        <a:rPr lang="ko-KR" altLang="en-US" sz="1800" b="1" dirty="0">
                          <a:solidFill>
                            <a:srgbClr val="282828"/>
                          </a:solidFill>
                          <a:latin typeface="HY견고딕" pitchFamily="18" charset="-127"/>
                          <a:ea typeface="HY견고딕" pitchFamily="18" charset="-127"/>
                        </a:rPr>
                        <a:t>부자 사람</a:t>
                      </a:r>
                      <a:r>
                        <a:rPr lang="en-US" altLang="ko-KR" sz="1800" b="1" dirty="0">
                          <a:solidFill>
                            <a:srgbClr val="282828"/>
                          </a:solidFill>
                          <a:latin typeface="HY견고딕" pitchFamily="18" charset="-127"/>
                          <a:ea typeface="HY견고딕" pitchFamily="18" charset="-127"/>
                        </a:rPr>
                        <a:t>(375 pp)</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dirty="0">
                          <a:solidFill>
                            <a:srgbClr val="000000"/>
                          </a:solidFill>
                          <a:latin typeface="HY견고딕" pitchFamily="18" charset="-127"/>
                          <a:ea typeface="HY견고딕" pitchFamily="18" charset="-127"/>
                        </a:rPr>
                        <a:t>허영만 </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endParaRPr lang="ko-KR" alt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90709">
                <a:tc>
                  <a:txBody>
                    <a:bodyPr/>
                    <a:lstStyle/>
                    <a:p>
                      <a:pPr marL="0" marR="0" algn="just">
                        <a:lnSpc>
                          <a:spcPct val="160000"/>
                        </a:lnSpc>
                        <a:spcBef>
                          <a:spcPts val="0"/>
                        </a:spcBef>
                        <a:spcAft>
                          <a:spcPts val="0"/>
                        </a:spcAft>
                      </a:pPr>
                      <a:r>
                        <a:rPr lang="en-US" sz="1800" b="1" dirty="0">
                          <a:solidFill>
                            <a:srgbClr val="000000"/>
                          </a:solidFill>
                          <a:latin typeface="HY견고딕" pitchFamily="18" charset="-127"/>
                          <a:ea typeface="HY견고딕" pitchFamily="18" charset="-127"/>
                        </a:rPr>
                        <a:t>3. Leading at the </a:t>
                      </a:r>
                      <a:r>
                        <a:rPr lang="en-US" sz="1800" b="1" dirty="0" smtClean="0">
                          <a:solidFill>
                            <a:srgbClr val="000000"/>
                          </a:solidFill>
                          <a:latin typeface="HY견고딕" pitchFamily="18" charset="-127"/>
                          <a:ea typeface="HY견고딕" pitchFamily="18" charset="-127"/>
                        </a:rPr>
                        <a:t>Higher</a:t>
                      </a:r>
                      <a:r>
                        <a:rPr lang="en-US" sz="1800" b="1" baseline="0" dirty="0" smtClean="0">
                          <a:solidFill>
                            <a:srgbClr val="000000"/>
                          </a:solidFill>
                          <a:latin typeface="HY견고딕" pitchFamily="18" charset="-127"/>
                          <a:ea typeface="HY견고딕" pitchFamily="18" charset="-127"/>
                        </a:rPr>
                        <a:t> </a:t>
                      </a:r>
                      <a:r>
                        <a:rPr lang="en-US" sz="1800" b="1" dirty="0" smtClean="0">
                          <a:solidFill>
                            <a:srgbClr val="000000"/>
                          </a:solidFill>
                          <a:latin typeface="HY견고딕" pitchFamily="18" charset="-127"/>
                          <a:ea typeface="HY견고딕" pitchFamily="18" charset="-127"/>
                        </a:rPr>
                        <a:t>Level(331pp</a:t>
                      </a:r>
                      <a:r>
                        <a:rPr lang="en-US" sz="1800" b="1" dirty="0">
                          <a:solidFill>
                            <a:srgbClr val="000000"/>
                          </a:solidFill>
                          <a:latin typeface="HY견고딕" pitchFamily="18" charset="-127"/>
                          <a:ea typeface="HY견고딕" pitchFamily="18" charset="-127"/>
                        </a:rPr>
                        <a:t>)</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sz="1800" b="1" dirty="0" smtClean="0">
                          <a:solidFill>
                            <a:srgbClr val="000000"/>
                          </a:solidFill>
                          <a:latin typeface="HY견고딕" pitchFamily="18" charset="-127"/>
                          <a:ea typeface="HY견고딕" pitchFamily="18" charset="-127"/>
                        </a:rPr>
                        <a:t>Blanchard</a:t>
                      </a:r>
                      <a:endParaRPr 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a:solidFill>
                            <a:srgbClr val="000000"/>
                          </a:solidFill>
                          <a:latin typeface="HY견고딕" pitchFamily="18" charset="-127"/>
                          <a:ea typeface="HY견고딕" pitchFamily="18" charset="-127"/>
                        </a:rPr>
                        <a:t>4.</a:t>
                      </a:r>
                      <a:r>
                        <a:rPr lang="ko-KR" altLang="en-US" sz="1800" b="1">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14310">
                <a:tc>
                  <a:txBody>
                    <a:bodyPr/>
                    <a:lstStyle/>
                    <a:p>
                      <a:pPr marL="0" marR="0" algn="just">
                        <a:lnSpc>
                          <a:spcPct val="100000"/>
                        </a:lnSpc>
                        <a:spcBef>
                          <a:spcPts val="0"/>
                        </a:spcBef>
                        <a:spcAft>
                          <a:spcPts val="0"/>
                        </a:spcAft>
                      </a:pPr>
                      <a:r>
                        <a:rPr lang="en-US" altLang="ko-KR" sz="1800" b="1">
                          <a:solidFill>
                            <a:srgbClr val="282828"/>
                          </a:solidFill>
                          <a:latin typeface="HY견고딕" pitchFamily="18" charset="-127"/>
                          <a:ea typeface="HY견고딕" pitchFamily="18" charset="-127"/>
                        </a:rPr>
                        <a:t>4. </a:t>
                      </a:r>
                      <a:r>
                        <a:rPr lang="ko-KR" altLang="en-US" sz="1800" b="1">
                          <a:solidFill>
                            <a:srgbClr val="282828"/>
                          </a:solidFill>
                          <a:latin typeface="HY견고딕" pitchFamily="18" charset="-127"/>
                          <a:ea typeface="HY견고딕" pitchFamily="18" charset="-127"/>
                        </a:rPr>
                        <a:t>의사 결정의 순간</a:t>
                      </a:r>
                      <a:r>
                        <a:rPr lang="en-US" altLang="ko-KR" sz="1800" b="1">
                          <a:solidFill>
                            <a:srgbClr val="282828"/>
                          </a:solidFill>
                          <a:latin typeface="HY견고딕" pitchFamily="18" charset="-127"/>
                          <a:ea typeface="HY견고딕" pitchFamily="18" charset="-127"/>
                        </a:rPr>
                        <a:t>(220.pp)</a:t>
                      </a:r>
                      <a:endParaRPr lang="ko-KR" alt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ko-KR" altLang="en-US" sz="1800" b="1" dirty="0" err="1">
                          <a:solidFill>
                            <a:srgbClr val="000000"/>
                          </a:solidFill>
                          <a:latin typeface="HY견고딕" pitchFamily="18" charset="-127"/>
                          <a:ea typeface="HY견고딕" pitchFamily="18" charset="-127"/>
                        </a:rPr>
                        <a:t>드러커</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en-US" altLang="ko-KR" sz="1800" b="1">
                          <a:solidFill>
                            <a:srgbClr val="000000"/>
                          </a:solidFill>
                          <a:latin typeface="HY견고딕" pitchFamily="18" charset="-127"/>
                          <a:ea typeface="HY견고딕" pitchFamily="18" charset="-127"/>
                        </a:rPr>
                        <a:t>4.</a:t>
                      </a:r>
                      <a:r>
                        <a:rPr lang="ko-KR" altLang="en-US" sz="1800" b="1">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33762">
                <a:tc>
                  <a:txBody>
                    <a:bodyPr/>
                    <a:lstStyle/>
                    <a:p>
                      <a:pPr marL="0" marR="0" algn="just">
                        <a:lnSpc>
                          <a:spcPct val="160000"/>
                        </a:lnSpc>
                        <a:spcBef>
                          <a:spcPts val="0"/>
                        </a:spcBef>
                        <a:spcAft>
                          <a:spcPts val="0"/>
                        </a:spcAft>
                      </a:pPr>
                      <a:r>
                        <a:rPr lang="en-US" sz="1800" b="1">
                          <a:solidFill>
                            <a:srgbClr val="008000"/>
                          </a:solidFill>
                          <a:latin typeface="HY견고딕" pitchFamily="18" charset="-127"/>
                          <a:ea typeface="HY견고딕" pitchFamily="18" charset="-127"/>
                        </a:rPr>
                        <a:t>5. Great Leadership (296 pp)</a:t>
                      </a:r>
                      <a:r>
                        <a:rPr lang="en-US" sz="1800" b="1" u="sng">
                          <a:solidFill>
                            <a:srgbClr val="008000"/>
                          </a:solidFill>
                          <a:uFill>
                            <a:solidFill>
                              <a:srgbClr val="000000"/>
                            </a:solidFill>
                          </a:uFill>
                          <a:latin typeface="HY견고딕" pitchFamily="18" charset="-127"/>
                          <a:ea typeface="HY견고딕" pitchFamily="18" charset="-127"/>
                        </a:rPr>
                        <a:t>♠</a:t>
                      </a:r>
                      <a:endParaRPr 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dirty="0" err="1">
                          <a:solidFill>
                            <a:srgbClr val="000000"/>
                          </a:solidFill>
                          <a:latin typeface="HY견고딕" pitchFamily="18" charset="-127"/>
                          <a:ea typeface="HY견고딕" pitchFamily="18" charset="-127"/>
                        </a:rPr>
                        <a:t>안토이</a:t>
                      </a:r>
                      <a:r>
                        <a:rPr lang="ko-KR" altLang="en-US" sz="1800" b="1" dirty="0">
                          <a:solidFill>
                            <a:srgbClr val="000000"/>
                          </a:solidFill>
                          <a:latin typeface="HY견고딕" pitchFamily="18" charset="-127"/>
                          <a:ea typeface="HY견고딕" pitchFamily="18" charset="-127"/>
                        </a:rPr>
                        <a:t> 벨</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a:solidFill>
                            <a:srgbClr val="000000"/>
                          </a:solidFill>
                          <a:latin typeface="HY견고딕" pitchFamily="18" charset="-127"/>
                          <a:ea typeface="HY견고딕" pitchFamily="18" charset="-127"/>
                        </a:rPr>
                        <a:t>4.</a:t>
                      </a:r>
                      <a:r>
                        <a:rPr lang="ko-KR" altLang="en-US" sz="1800" b="1">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61950">
                <a:tc>
                  <a:txBody>
                    <a:bodyPr/>
                    <a:lstStyle/>
                    <a:p>
                      <a:pPr marL="0" marR="0" algn="just">
                        <a:lnSpc>
                          <a:spcPct val="125000"/>
                        </a:lnSpc>
                        <a:spcBef>
                          <a:spcPts val="0"/>
                        </a:spcBef>
                        <a:spcAft>
                          <a:spcPts val="0"/>
                        </a:spcAft>
                      </a:pPr>
                      <a:r>
                        <a:rPr lang="en-US" altLang="ko-KR" sz="1800" b="1">
                          <a:solidFill>
                            <a:srgbClr val="000000"/>
                          </a:solidFill>
                          <a:latin typeface="HY견고딕" pitchFamily="18" charset="-127"/>
                          <a:ea typeface="HY견고딕" pitchFamily="18" charset="-127"/>
                        </a:rPr>
                        <a:t>6. </a:t>
                      </a:r>
                      <a:r>
                        <a:rPr lang="ko-KR" altLang="en-US" sz="1800" b="1">
                          <a:solidFill>
                            <a:srgbClr val="000000"/>
                          </a:solidFill>
                          <a:latin typeface="HY견고딕" pitchFamily="18" charset="-127"/>
                          <a:ea typeface="HY견고딕" pitchFamily="18" charset="-127"/>
                        </a:rPr>
                        <a:t>미래를 말하다 </a:t>
                      </a:r>
                      <a:r>
                        <a:rPr lang="en-US" altLang="ko-KR" sz="1800" b="1">
                          <a:solidFill>
                            <a:srgbClr val="000000"/>
                          </a:solidFill>
                          <a:latin typeface="HY견고딕" pitchFamily="18" charset="-127"/>
                          <a:ea typeface="HY견고딕" pitchFamily="18" charset="-127"/>
                        </a:rPr>
                        <a:t>(343 pp)</a:t>
                      </a:r>
                      <a:endParaRPr lang="ko-KR" alt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dirty="0" err="1">
                          <a:solidFill>
                            <a:srgbClr val="000000"/>
                          </a:solidFill>
                          <a:latin typeface="HY견고딕" pitchFamily="18" charset="-127"/>
                          <a:ea typeface="HY견고딕" pitchFamily="18" charset="-127"/>
                        </a:rPr>
                        <a:t>크루그먼</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dirty="0">
                          <a:solidFill>
                            <a:srgbClr val="000000"/>
                          </a:solidFill>
                          <a:latin typeface="HY견고딕" pitchFamily="18" charset="-127"/>
                          <a:ea typeface="HY견고딕" pitchFamily="18" charset="-127"/>
                        </a:rPr>
                        <a:t>9.</a:t>
                      </a:r>
                      <a:r>
                        <a:rPr lang="ko-KR" altLang="en-US" sz="1800" b="1" dirty="0">
                          <a:solidFill>
                            <a:srgbClr val="000000"/>
                          </a:solidFill>
                          <a:latin typeface="HY견고딕" pitchFamily="18" charset="-127"/>
                          <a:ea typeface="HY견고딕" pitchFamily="18" charset="-127"/>
                        </a:rPr>
                        <a:t>구조</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18130">
                <a:tc>
                  <a:txBody>
                    <a:bodyPr/>
                    <a:lstStyle/>
                    <a:p>
                      <a:pPr marL="0" marR="0" algn="just">
                        <a:lnSpc>
                          <a:spcPct val="160000"/>
                        </a:lnSpc>
                        <a:spcBef>
                          <a:spcPts val="0"/>
                        </a:spcBef>
                        <a:spcAft>
                          <a:spcPts val="0"/>
                        </a:spcAft>
                      </a:pPr>
                      <a:r>
                        <a:rPr lang="en-US" altLang="ko-KR" sz="1800" b="1">
                          <a:solidFill>
                            <a:srgbClr val="0000FF"/>
                          </a:solidFill>
                          <a:latin typeface="HY견고딕" pitchFamily="18" charset="-127"/>
                          <a:ea typeface="HY견고딕" pitchFamily="18" charset="-127"/>
                        </a:rPr>
                        <a:t>7. Mentor </a:t>
                      </a:r>
                      <a:r>
                        <a:rPr lang="ko-KR" altLang="en-US" sz="1800" b="1">
                          <a:solidFill>
                            <a:srgbClr val="0000FF"/>
                          </a:solidFill>
                          <a:latin typeface="HY견고딕" pitchFamily="18" charset="-127"/>
                          <a:ea typeface="HY견고딕" pitchFamily="18" charset="-127"/>
                        </a:rPr>
                        <a:t>성공으로 이끄는자</a:t>
                      </a:r>
                      <a:r>
                        <a:rPr lang="en-US" altLang="ko-KR" sz="1800" b="1">
                          <a:solidFill>
                            <a:srgbClr val="0000FF"/>
                          </a:solidFill>
                          <a:latin typeface="HY견고딕" pitchFamily="18" charset="-127"/>
                          <a:ea typeface="HY견고딕" pitchFamily="18" charset="-127"/>
                        </a:rPr>
                        <a:t>(295.pp)</a:t>
                      </a:r>
                      <a:endParaRPr lang="ko-KR" alt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dirty="0" err="1">
                          <a:solidFill>
                            <a:srgbClr val="000000"/>
                          </a:solidFill>
                          <a:latin typeface="HY견고딕" pitchFamily="18" charset="-127"/>
                          <a:ea typeface="HY견고딕" pitchFamily="18" charset="-127"/>
                        </a:rPr>
                        <a:t>세이무어</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dirty="0">
                          <a:solidFill>
                            <a:srgbClr val="000000"/>
                          </a:solidFill>
                          <a:latin typeface="HY견고딕" pitchFamily="18" charset="-127"/>
                          <a:ea typeface="HY견고딕" pitchFamily="18" charset="-127"/>
                        </a:rPr>
                        <a:t>4.</a:t>
                      </a:r>
                      <a:r>
                        <a:rPr lang="ko-KR" altLang="en-US" sz="1800" b="1" dirty="0" err="1">
                          <a:solidFill>
                            <a:srgbClr val="000000"/>
                          </a:solidFill>
                          <a:latin typeface="HY견고딕" pitchFamily="18" charset="-127"/>
                          <a:ea typeface="HY견고딕" pitchFamily="18" charset="-127"/>
                        </a:rPr>
                        <a:t>멘토링</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46318">
                <a:tc>
                  <a:txBody>
                    <a:bodyPr/>
                    <a:lstStyle/>
                    <a:p>
                      <a:pPr marL="0" marR="0" algn="just">
                        <a:lnSpc>
                          <a:spcPct val="160000"/>
                        </a:lnSpc>
                        <a:spcBef>
                          <a:spcPts val="0"/>
                        </a:spcBef>
                        <a:spcAft>
                          <a:spcPts val="0"/>
                        </a:spcAft>
                      </a:pPr>
                      <a:r>
                        <a:rPr lang="en-US" altLang="ko-KR" sz="1800" b="1">
                          <a:solidFill>
                            <a:srgbClr val="000000"/>
                          </a:solidFill>
                          <a:latin typeface="HY견고딕" pitchFamily="18" charset="-127"/>
                          <a:ea typeface="HY견고딕" pitchFamily="18" charset="-127"/>
                        </a:rPr>
                        <a:t>8. </a:t>
                      </a:r>
                      <a:r>
                        <a:rPr lang="ko-KR" altLang="en-US" sz="1800" b="1">
                          <a:solidFill>
                            <a:srgbClr val="000000"/>
                          </a:solidFill>
                          <a:latin typeface="HY견고딕" pitchFamily="18" charset="-127"/>
                          <a:ea typeface="HY견고딕" pitchFamily="18" charset="-127"/>
                        </a:rPr>
                        <a:t>멘토와 멘티</a:t>
                      </a:r>
                      <a:r>
                        <a:rPr lang="en-US" altLang="ko-KR" sz="1800" b="1">
                          <a:solidFill>
                            <a:srgbClr val="000000"/>
                          </a:solidFill>
                          <a:latin typeface="HY견고딕" pitchFamily="18" charset="-127"/>
                          <a:ea typeface="HY견고딕" pitchFamily="18" charset="-127"/>
                        </a:rPr>
                        <a:t>(279.</a:t>
                      </a:r>
                      <a:r>
                        <a:rPr lang="en-US" sz="18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dirty="0" err="1">
                          <a:solidFill>
                            <a:srgbClr val="000000"/>
                          </a:solidFill>
                          <a:latin typeface="HY견고딕" pitchFamily="18" charset="-127"/>
                          <a:ea typeface="HY견고딕" pitchFamily="18" charset="-127"/>
                        </a:rPr>
                        <a:t>자카리</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dirty="0">
                          <a:solidFill>
                            <a:srgbClr val="000000"/>
                          </a:solidFill>
                          <a:latin typeface="HY견고딕" pitchFamily="18" charset="-127"/>
                          <a:ea typeface="HY견고딕" pitchFamily="18" charset="-127"/>
                        </a:rPr>
                        <a:t>4.</a:t>
                      </a:r>
                      <a:r>
                        <a:rPr lang="ko-KR" altLang="en-US" sz="1800" b="1" dirty="0" err="1">
                          <a:solidFill>
                            <a:srgbClr val="000000"/>
                          </a:solidFill>
                          <a:latin typeface="HY견고딕" pitchFamily="18" charset="-127"/>
                          <a:ea typeface="HY견고딕" pitchFamily="18" charset="-127"/>
                        </a:rPr>
                        <a:t>멘토링</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02498">
                <a:tc>
                  <a:txBody>
                    <a:bodyPr/>
                    <a:lstStyle/>
                    <a:p>
                      <a:pPr marL="0" marR="0" algn="just">
                        <a:lnSpc>
                          <a:spcPct val="160000"/>
                        </a:lnSpc>
                        <a:spcBef>
                          <a:spcPts val="0"/>
                        </a:spcBef>
                        <a:spcAft>
                          <a:spcPts val="0"/>
                        </a:spcAft>
                      </a:pPr>
                      <a:r>
                        <a:rPr lang="en-US" altLang="ko-KR" sz="1800" b="1">
                          <a:solidFill>
                            <a:srgbClr val="000000"/>
                          </a:solidFill>
                          <a:latin typeface="HY견고딕" pitchFamily="18" charset="-127"/>
                          <a:ea typeface="HY견고딕" pitchFamily="18" charset="-127"/>
                        </a:rPr>
                        <a:t>9. Change </a:t>
                      </a:r>
                      <a:r>
                        <a:rPr lang="ko-KR" altLang="en-US" sz="1800" b="1">
                          <a:solidFill>
                            <a:srgbClr val="000000"/>
                          </a:solidFill>
                          <a:latin typeface="HY견고딕" pitchFamily="18" charset="-127"/>
                          <a:ea typeface="HY견고딕" pitchFamily="18" charset="-127"/>
                        </a:rPr>
                        <a:t>미래기업의 조건 </a:t>
                      </a:r>
                      <a:r>
                        <a:rPr lang="en-US" altLang="ko-KR" sz="1800" b="1">
                          <a:solidFill>
                            <a:srgbClr val="000000"/>
                          </a:solidFill>
                          <a:latin typeface="HY견고딕" pitchFamily="18" charset="-127"/>
                          <a:ea typeface="HY견고딕" pitchFamily="18" charset="-127"/>
                        </a:rPr>
                        <a:t>(329.pp)</a:t>
                      </a:r>
                      <a:endParaRPr lang="ko-KR" alt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800" b="1">
                          <a:solidFill>
                            <a:srgbClr val="FF0000"/>
                          </a:solidFill>
                          <a:latin typeface="HY견고딕" pitchFamily="18" charset="-127"/>
                          <a:ea typeface="HY견고딕" pitchFamily="18" charset="-127"/>
                        </a:rPr>
                        <a:t>애덤 하팅</a:t>
                      </a:r>
                      <a:endParaRPr lang="ko-KR" alt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800" b="1" dirty="0">
                          <a:solidFill>
                            <a:srgbClr val="FF0000"/>
                          </a:solidFill>
                          <a:latin typeface="HY견고딕" pitchFamily="18" charset="-127"/>
                          <a:ea typeface="HY견고딕" pitchFamily="18" charset="-127"/>
                        </a:rPr>
                        <a:t>10.</a:t>
                      </a:r>
                      <a:r>
                        <a:rPr lang="ko-KR" altLang="en-US" sz="1800" b="1" dirty="0">
                          <a:solidFill>
                            <a:srgbClr val="FF0000"/>
                          </a:solidFill>
                          <a:latin typeface="HY견고딕" pitchFamily="18" charset="-127"/>
                          <a:ea typeface="HY견고딕" pitchFamily="18" charset="-127"/>
                        </a:rPr>
                        <a:t>전략</a:t>
                      </a:r>
                      <a:endParaRPr lang="ko-KR" altLang="en-US" sz="18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446418">
                <a:tc>
                  <a:txBody>
                    <a:bodyPr/>
                    <a:lstStyle/>
                    <a:p>
                      <a:pPr marL="0" marR="0" algn="just">
                        <a:lnSpc>
                          <a:spcPct val="160000"/>
                        </a:lnSpc>
                        <a:spcBef>
                          <a:spcPts val="0"/>
                        </a:spcBef>
                        <a:spcAft>
                          <a:spcPts val="0"/>
                        </a:spcAft>
                      </a:pPr>
                      <a:r>
                        <a:rPr lang="en-US" altLang="ko-KR" sz="1800" b="1" u="sng">
                          <a:solidFill>
                            <a:srgbClr val="000000"/>
                          </a:solidFill>
                          <a:uFill>
                            <a:solidFill>
                              <a:srgbClr val="000000"/>
                            </a:solidFill>
                          </a:uFill>
                          <a:latin typeface="HY견고딕" pitchFamily="18" charset="-127"/>
                          <a:ea typeface="HY견고딕" pitchFamily="18" charset="-127"/>
                        </a:rPr>
                        <a:t>10. </a:t>
                      </a:r>
                      <a:r>
                        <a:rPr lang="ko-KR" altLang="en-US" sz="1800" b="1" u="sng">
                          <a:solidFill>
                            <a:srgbClr val="000000"/>
                          </a:solidFill>
                          <a:uFill>
                            <a:solidFill>
                              <a:srgbClr val="000000"/>
                            </a:solidFill>
                          </a:uFill>
                          <a:latin typeface="HY견고딕" pitchFamily="18" charset="-127"/>
                          <a:ea typeface="HY견고딕" pitchFamily="18" charset="-127"/>
                        </a:rPr>
                        <a:t>새벽형 인간</a:t>
                      </a:r>
                      <a:r>
                        <a:rPr lang="en-US" altLang="ko-KR" sz="1800" b="1" u="sng">
                          <a:solidFill>
                            <a:srgbClr val="000000"/>
                          </a:solidFill>
                          <a:uFill>
                            <a:solidFill>
                              <a:srgbClr val="000000"/>
                            </a:solidFill>
                          </a:uFill>
                          <a:latin typeface="HY견고딕" pitchFamily="18" charset="-127"/>
                          <a:ea typeface="HY견고딕" pitchFamily="18" charset="-127"/>
                        </a:rPr>
                        <a:t>(250.</a:t>
                      </a:r>
                      <a:r>
                        <a:rPr lang="en-US" sz="1800" b="1" u="sng">
                          <a:solidFill>
                            <a:srgbClr val="000000"/>
                          </a:solidFill>
                          <a:uFill>
                            <a:solidFill>
                              <a:srgbClr val="000000"/>
                            </a:solidFill>
                          </a:uFill>
                          <a:latin typeface="HY견고딕" pitchFamily="18" charset="-127"/>
                          <a:ea typeface="HY견고딕" pitchFamily="18" charset="-127"/>
                        </a:rPr>
                        <a:t>pp)</a:t>
                      </a:r>
                      <a:endParaRPr lang="en-US" sz="18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800" b="1">
                          <a:solidFill>
                            <a:srgbClr val="000000"/>
                          </a:solidFill>
                          <a:latin typeface="HY견고딕" pitchFamily="18" charset="-127"/>
                          <a:ea typeface="HY견고딕" pitchFamily="18" charset="-127"/>
                        </a:rPr>
                        <a:t>문봉주</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800" b="1" dirty="0">
                          <a:solidFill>
                            <a:srgbClr val="000000"/>
                          </a:solidFill>
                          <a:latin typeface="HY견고딕" pitchFamily="18" charset="-127"/>
                          <a:ea typeface="HY견고딕" pitchFamily="18" charset="-127"/>
                        </a:rPr>
                        <a:t>2. </a:t>
                      </a:r>
                      <a:r>
                        <a:rPr lang="ko-KR" altLang="en-US" sz="1800" b="1" dirty="0">
                          <a:solidFill>
                            <a:srgbClr val="000000"/>
                          </a:solidFill>
                          <a:latin typeface="HY견고딕" pitchFamily="18" charset="-127"/>
                          <a:ea typeface="HY견고딕" pitchFamily="18" charset="-127"/>
                        </a:rPr>
                        <a:t>영성</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bl>
          </a:graphicData>
        </a:graphic>
      </p:graphicFrame>
      <p:sp>
        <p:nvSpPr>
          <p:cNvPr id="5227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8"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325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325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graphicFrame>
        <p:nvGraphicFramePr>
          <p:cNvPr id="7" name="표 6"/>
          <p:cNvGraphicFramePr>
            <a:graphicFrameLocks noGrp="1"/>
          </p:cNvGraphicFramePr>
          <p:nvPr/>
        </p:nvGraphicFramePr>
        <p:xfrm>
          <a:off x="611561" y="1182676"/>
          <a:ext cx="8280919" cy="5557466"/>
        </p:xfrm>
        <a:graphic>
          <a:graphicData uri="http://schemas.openxmlformats.org/drawingml/2006/table">
            <a:tbl>
              <a:tblPr/>
              <a:tblGrid>
                <a:gridCol w="5472607"/>
                <a:gridCol w="1512168"/>
                <a:gridCol w="1296144"/>
              </a:tblGrid>
              <a:tr h="380206">
                <a:tc>
                  <a:txBody>
                    <a:bodyPr/>
                    <a:lstStyle/>
                    <a:p>
                      <a:pPr marL="0" marR="0" algn="just">
                        <a:lnSpc>
                          <a:spcPct val="160000"/>
                        </a:lnSpc>
                        <a:spcBef>
                          <a:spcPts val="0"/>
                        </a:spcBef>
                        <a:spcAft>
                          <a:spcPts val="0"/>
                        </a:spcAft>
                      </a:pPr>
                      <a:r>
                        <a:rPr lang="en-US" altLang="ko-KR" sz="1600" b="1" dirty="0">
                          <a:solidFill>
                            <a:srgbClr val="0000FF"/>
                          </a:solidFill>
                          <a:latin typeface="HY견고딕" pitchFamily="18" charset="-127"/>
                          <a:ea typeface="HY견고딕" pitchFamily="18" charset="-127"/>
                        </a:rPr>
                        <a:t>11.</a:t>
                      </a:r>
                      <a:r>
                        <a:rPr lang="ko-KR" altLang="en-US" sz="1600" b="1" dirty="0">
                          <a:solidFill>
                            <a:srgbClr val="0000FF"/>
                          </a:solidFill>
                          <a:latin typeface="HY견고딕" pitchFamily="18" charset="-127"/>
                          <a:ea typeface="HY견고딕" pitchFamily="18" charset="-127"/>
                        </a:rPr>
                        <a:t>남이 나를 </a:t>
                      </a:r>
                      <a:r>
                        <a:rPr lang="en-US" altLang="ko-KR" sz="1600" b="1" dirty="0">
                          <a:solidFill>
                            <a:srgbClr val="0000FF"/>
                          </a:solidFill>
                          <a:latin typeface="HY견고딕" pitchFamily="18" charset="-127"/>
                          <a:ea typeface="HY견고딕" pitchFamily="18" charset="-127"/>
                        </a:rPr>
                        <a:t>PR</a:t>
                      </a:r>
                      <a:r>
                        <a:rPr lang="ko-KR" altLang="en-US" sz="1600" b="1" dirty="0">
                          <a:solidFill>
                            <a:srgbClr val="0000FF"/>
                          </a:solidFill>
                          <a:latin typeface="HY견고딕" pitchFamily="18" charset="-127"/>
                          <a:ea typeface="HY견고딕" pitchFamily="18" charset="-127"/>
                        </a:rPr>
                        <a:t>하게 하라</a:t>
                      </a:r>
                      <a:r>
                        <a:rPr lang="en-US" altLang="ko-KR" sz="1600" b="1" dirty="0">
                          <a:solidFill>
                            <a:srgbClr val="0000FF"/>
                          </a:solidFill>
                          <a:latin typeface="HY견고딕" pitchFamily="18" charset="-127"/>
                          <a:ea typeface="HY견고딕" pitchFamily="18" charset="-127"/>
                        </a:rPr>
                        <a:t>(240.pp</a:t>
                      </a:r>
                      <a:r>
                        <a:rPr lang="en-US" altLang="ko-KR" sz="1600" dirty="0">
                          <a:solidFill>
                            <a:srgbClr val="000000"/>
                          </a:solidFill>
                          <a:latin typeface="HY견고딕" pitchFamily="18" charset="-127"/>
                          <a:ea typeface="HY견고딕" pitchFamily="18" charset="-127"/>
                        </a:rPr>
                        <a:t>)</a:t>
                      </a:r>
                      <a:r>
                        <a:rPr lang="ko-KR" altLang="en-US" sz="1600" b="1" u="sng" dirty="0">
                          <a:solidFill>
                            <a:srgbClr val="000000"/>
                          </a:solidFill>
                          <a:uFill>
                            <a:solidFill>
                              <a:srgbClr val="000000"/>
                            </a:solidFill>
                          </a:uFill>
                          <a:latin typeface="HY견고딕" pitchFamily="18" charset="-127"/>
                          <a:ea typeface="HY견고딕" pitchFamily="18" charset="-127"/>
                        </a:rPr>
                        <a:t>♠</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a:solidFill>
                            <a:srgbClr val="000000"/>
                          </a:solidFill>
                          <a:latin typeface="HY견고딕" pitchFamily="18" charset="-127"/>
                          <a:ea typeface="HY견고딕" pitchFamily="18" charset="-127"/>
                        </a:rPr>
                        <a:t>양광모</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a:solidFill>
                            <a:srgbClr val="000000"/>
                          </a:solidFill>
                          <a:latin typeface="HY견고딕" pitchFamily="18" charset="-127"/>
                          <a:ea typeface="HY견고딕" pitchFamily="18" charset="-127"/>
                        </a:rPr>
                        <a:t>7.</a:t>
                      </a:r>
                      <a:r>
                        <a:rPr lang="ko-KR" altLang="en-US" sz="1600">
                          <a:solidFill>
                            <a:srgbClr val="000000"/>
                          </a:solidFill>
                          <a:latin typeface="HY견고딕" pitchFamily="18" charset="-127"/>
                          <a:ea typeface="HY견고딕" pitchFamily="18" charset="-127"/>
                        </a:rPr>
                        <a:t>주민이해</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88032">
                <a:tc>
                  <a:txBody>
                    <a:bodyPr/>
                    <a:lstStyle/>
                    <a:p>
                      <a:pPr marL="0" marR="0" algn="just">
                        <a:lnSpc>
                          <a:spcPct val="160000"/>
                        </a:lnSpc>
                        <a:spcBef>
                          <a:spcPts val="0"/>
                        </a:spcBef>
                        <a:spcAft>
                          <a:spcPts val="0"/>
                        </a:spcAft>
                      </a:pPr>
                      <a:r>
                        <a:rPr lang="en-US" altLang="ko-KR" sz="1600" dirty="0">
                          <a:solidFill>
                            <a:srgbClr val="000000"/>
                          </a:solidFill>
                          <a:latin typeface="HY견고딕" pitchFamily="18" charset="-127"/>
                          <a:ea typeface="HY견고딕" pitchFamily="18" charset="-127"/>
                        </a:rPr>
                        <a:t>12. </a:t>
                      </a:r>
                      <a:r>
                        <a:rPr lang="ko-KR" altLang="en-US" sz="1600" dirty="0" err="1">
                          <a:solidFill>
                            <a:srgbClr val="000000"/>
                          </a:solidFill>
                          <a:latin typeface="HY견고딕" pitchFamily="18" charset="-127"/>
                          <a:ea typeface="HY견고딕" pitchFamily="18" charset="-127"/>
                        </a:rPr>
                        <a:t>칠천팔기의</a:t>
                      </a:r>
                      <a:r>
                        <a:rPr lang="ko-KR" altLang="en-US" sz="1600" dirty="0">
                          <a:solidFill>
                            <a:srgbClr val="000000"/>
                          </a:solidFill>
                          <a:latin typeface="HY견고딕" pitchFamily="18" charset="-127"/>
                          <a:ea typeface="HY견고딕" pitchFamily="18" charset="-127"/>
                        </a:rPr>
                        <a:t> 은혜 </a:t>
                      </a:r>
                      <a:r>
                        <a:rPr lang="en-US" altLang="ko-KR" sz="1600" dirty="0">
                          <a:solidFill>
                            <a:srgbClr val="000000"/>
                          </a:solidFill>
                          <a:latin typeface="HY견고딕" pitchFamily="18" charset="-127"/>
                          <a:ea typeface="HY견고딕" pitchFamily="18" charset="-127"/>
                        </a:rPr>
                        <a:t>(256.pp)</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a:solidFill>
                            <a:srgbClr val="000000"/>
                          </a:solidFill>
                          <a:latin typeface="HY견고딕" pitchFamily="18" charset="-127"/>
                          <a:ea typeface="HY견고딕" pitchFamily="18" charset="-127"/>
                        </a:rPr>
                        <a:t>신섭</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a:solidFill>
                            <a:srgbClr val="000000"/>
                          </a:solidFill>
                          <a:latin typeface="HY견고딕" pitchFamily="18" charset="-127"/>
                          <a:ea typeface="HY견고딕" pitchFamily="18" charset="-127"/>
                        </a:rPr>
                        <a:t>7.</a:t>
                      </a:r>
                      <a:r>
                        <a:rPr lang="ko-KR" altLang="en-US" sz="1600">
                          <a:solidFill>
                            <a:srgbClr val="000000"/>
                          </a:solidFill>
                          <a:latin typeface="HY견고딕" pitchFamily="18" charset="-127"/>
                          <a:ea typeface="HY견고딕" pitchFamily="18" charset="-127"/>
                        </a:rPr>
                        <a:t>주민이해</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57114">
                <a:tc>
                  <a:txBody>
                    <a:bodyPr/>
                    <a:lstStyle/>
                    <a:p>
                      <a:pPr marL="0" marR="0" algn="just">
                        <a:lnSpc>
                          <a:spcPct val="160000"/>
                        </a:lnSpc>
                        <a:spcBef>
                          <a:spcPts val="0"/>
                        </a:spcBef>
                        <a:spcAft>
                          <a:spcPts val="0"/>
                        </a:spcAft>
                      </a:pPr>
                      <a:r>
                        <a:rPr lang="de-DE" sz="1600" dirty="0">
                          <a:solidFill>
                            <a:srgbClr val="000000"/>
                          </a:solidFill>
                          <a:latin typeface="HY견고딕" pitchFamily="18" charset="-127"/>
                          <a:ea typeface="HY견고딕" pitchFamily="18" charset="-127"/>
                        </a:rPr>
                        <a:t>13. Trend in Korea 2009(254.pp)</a:t>
                      </a:r>
                      <a:r>
                        <a:rPr lang="de-DE" sz="1600" b="1" u="sng" dirty="0">
                          <a:solidFill>
                            <a:srgbClr val="000000"/>
                          </a:solidFill>
                          <a:uFill>
                            <a:solidFill>
                              <a:srgbClr val="000000"/>
                            </a:solidFill>
                          </a:uFill>
                          <a:latin typeface="HY견고딕" pitchFamily="18" charset="-127"/>
                          <a:ea typeface="HY견고딕" pitchFamily="18" charset="-127"/>
                        </a:rPr>
                        <a:t>♠</a:t>
                      </a:r>
                      <a:endParaRPr lang="de-DE"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dirty="0" err="1">
                          <a:solidFill>
                            <a:srgbClr val="000000"/>
                          </a:solidFill>
                          <a:latin typeface="HY견고딕" pitchFamily="18" charset="-127"/>
                          <a:ea typeface="HY견고딕" pitchFamily="18" charset="-127"/>
                        </a:rPr>
                        <a:t>김난도외</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a:solidFill>
                            <a:srgbClr val="000000"/>
                          </a:solidFill>
                          <a:latin typeface="HY견고딕" pitchFamily="18" charset="-127"/>
                          <a:ea typeface="HY견고딕" pitchFamily="18" charset="-127"/>
                        </a:rPr>
                        <a:t>7.</a:t>
                      </a:r>
                      <a:r>
                        <a:rPr lang="ko-KR" altLang="en-US" sz="1600">
                          <a:solidFill>
                            <a:srgbClr val="000000"/>
                          </a:solidFill>
                          <a:latin typeface="HY견고딕" pitchFamily="18" charset="-127"/>
                          <a:ea typeface="HY견고딕" pitchFamily="18" charset="-127"/>
                        </a:rPr>
                        <a:t>주민이해</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326468">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14. </a:t>
                      </a:r>
                      <a:r>
                        <a:rPr lang="ko-KR" altLang="en-US" sz="1600" b="1">
                          <a:solidFill>
                            <a:srgbClr val="008000"/>
                          </a:solidFill>
                          <a:latin typeface="HY견고딕" pitchFamily="18" charset="-127"/>
                          <a:ea typeface="HY견고딕" pitchFamily="18" charset="-127"/>
                        </a:rPr>
                        <a:t>마인드 세트</a:t>
                      </a:r>
                      <a:r>
                        <a:rPr lang="en-US" altLang="ko-KR" sz="1600" b="1">
                          <a:solidFill>
                            <a:srgbClr val="008000"/>
                          </a:solidFill>
                          <a:latin typeface="HY견고딕" pitchFamily="18" charset="-127"/>
                          <a:ea typeface="HY견고딕" pitchFamily="18" charset="-127"/>
                        </a:rPr>
                        <a:t>(391.</a:t>
                      </a:r>
                      <a:r>
                        <a:rPr lang="en-US" sz="1600" b="1">
                          <a:solidFill>
                            <a:srgbClr val="008000"/>
                          </a:solidFill>
                          <a:latin typeface="HY견고딕" pitchFamily="18" charset="-127"/>
                          <a:ea typeface="HY견고딕" pitchFamily="18" charset="-127"/>
                        </a:rPr>
                        <a:t>pp)</a:t>
                      </a:r>
                      <a:r>
                        <a:rPr lang="en-US" sz="1600" b="1" u="sng">
                          <a:solidFill>
                            <a:srgbClr val="008000"/>
                          </a:solidFill>
                          <a:uFill>
                            <a:solidFill>
                              <a:srgbClr val="000000"/>
                            </a:solidFill>
                          </a:uFill>
                          <a:latin typeface="HY견고딕" pitchFamily="18" charset="-127"/>
                          <a:ea typeface="HY견고딕" pitchFamily="18" charset="-127"/>
                        </a:rPr>
                        <a:t>♠</a:t>
                      </a:r>
                      <a:endParaRPr 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1" dirty="0" err="1" smtClean="0">
                          <a:solidFill>
                            <a:srgbClr val="FF0000"/>
                          </a:solidFill>
                          <a:latin typeface="HY견고딕" pitchFamily="18" charset="-127"/>
                          <a:ea typeface="HY견고딕" pitchFamily="18" charset="-127"/>
                        </a:rPr>
                        <a:t>나이스트빗</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1" dirty="0">
                          <a:solidFill>
                            <a:srgbClr val="FF0000"/>
                          </a:solidFill>
                          <a:latin typeface="HY견고딕" pitchFamily="18" charset="-127"/>
                          <a:ea typeface="HY견고딕" pitchFamily="18" charset="-127"/>
                        </a:rPr>
                        <a:t>7.</a:t>
                      </a:r>
                      <a:r>
                        <a:rPr lang="ko-KR" altLang="en-US" sz="1600" b="1" dirty="0">
                          <a:solidFill>
                            <a:srgbClr val="FF0000"/>
                          </a:solidFill>
                          <a:latin typeface="HY견고딕" pitchFamily="18" charset="-127"/>
                          <a:ea typeface="HY견고딕" pitchFamily="18" charset="-127"/>
                        </a:rPr>
                        <a:t>주민이해</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404172">
                <a:tc>
                  <a:txBody>
                    <a:bodyPr/>
                    <a:lstStyle/>
                    <a:p>
                      <a:pPr marL="0" marR="0" algn="just">
                        <a:lnSpc>
                          <a:spcPct val="160000"/>
                        </a:lnSpc>
                        <a:spcBef>
                          <a:spcPts val="0"/>
                        </a:spcBef>
                        <a:spcAft>
                          <a:spcPts val="0"/>
                        </a:spcAft>
                      </a:pPr>
                      <a:r>
                        <a:rPr lang="en-US" altLang="ko-KR" sz="1600">
                          <a:solidFill>
                            <a:srgbClr val="282828"/>
                          </a:solidFill>
                          <a:latin typeface="HY견고딕" pitchFamily="18" charset="-127"/>
                          <a:ea typeface="HY견고딕" pitchFamily="18" charset="-127"/>
                        </a:rPr>
                        <a:t>15. </a:t>
                      </a:r>
                      <a:r>
                        <a:rPr lang="ko-KR" altLang="en-US" sz="1600">
                          <a:solidFill>
                            <a:srgbClr val="282828"/>
                          </a:solidFill>
                          <a:latin typeface="HY견고딕" pitchFamily="18" charset="-127"/>
                          <a:ea typeface="HY견고딕" pitchFamily="18" charset="-127"/>
                        </a:rPr>
                        <a:t>인생은 오늘의 </a:t>
                      </a:r>
                      <a:r>
                        <a:rPr lang="en-US" altLang="ko-KR" sz="1600">
                          <a:solidFill>
                            <a:srgbClr val="282828"/>
                          </a:solidFill>
                          <a:latin typeface="HY견고딕" pitchFamily="18" charset="-127"/>
                          <a:ea typeface="HY견고딕" pitchFamily="18" charset="-127"/>
                        </a:rPr>
                        <a:t>24</a:t>
                      </a:r>
                      <a:r>
                        <a:rPr lang="ko-KR" altLang="en-US" sz="1600">
                          <a:solidFill>
                            <a:srgbClr val="282828"/>
                          </a:solidFill>
                          <a:latin typeface="HY견고딕" pitchFamily="18" charset="-127"/>
                          <a:ea typeface="HY견고딕" pitchFamily="18" charset="-127"/>
                        </a:rPr>
                        <a:t>시간을</a:t>
                      </a:r>
                      <a:r>
                        <a:rPr lang="en-US" altLang="ko-KR" sz="1600">
                          <a:solidFill>
                            <a:srgbClr val="282828"/>
                          </a:solidFill>
                          <a:latin typeface="HY견고딕" pitchFamily="18" charset="-127"/>
                          <a:ea typeface="HY견고딕" pitchFamily="18" charset="-127"/>
                        </a:rPr>
                        <a:t>...(219.pp)</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a:solidFill>
                            <a:srgbClr val="000000"/>
                          </a:solidFill>
                          <a:latin typeface="HY견고딕" pitchFamily="18" charset="-127"/>
                          <a:ea typeface="HY견고딕" pitchFamily="18" charset="-127"/>
                        </a:rPr>
                        <a:t>조지프</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dirty="0">
                          <a:solidFill>
                            <a:srgbClr val="000000"/>
                          </a:solidFill>
                          <a:latin typeface="HY견고딕" pitchFamily="18" charset="-127"/>
                          <a:ea typeface="HY견고딕" pitchFamily="18" charset="-127"/>
                        </a:rPr>
                        <a:t>10.</a:t>
                      </a:r>
                      <a:r>
                        <a:rPr lang="ko-KR" altLang="en-US" sz="1600" dirty="0">
                          <a:solidFill>
                            <a:srgbClr val="000000"/>
                          </a:solidFill>
                          <a:latin typeface="HY견고딕" pitchFamily="18" charset="-127"/>
                          <a:ea typeface="HY견고딕" pitchFamily="18" charset="-127"/>
                        </a:rPr>
                        <a:t>전략</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02796">
                <a:tc>
                  <a:txBody>
                    <a:bodyPr/>
                    <a:lstStyle/>
                    <a:p>
                      <a:pPr marL="0" marR="0" algn="just">
                        <a:lnSpc>
                          <a:spcPct val="100000"/>
                        </a:lnSpc>
                        <a:spcBef>
                          <a:spcPts val="0"/>
                        </a:spcBef>
                        <a:spcAft>
                          <a:spcPts val="0"/>
                        </a:spcAft>
                      </a:pPr>
                      <a:r>
                        <a:rPr lang="en-US" altLang="ko-KR" sz="1600" dirty="0">
                          <a:solidFill>
                            <a:srgbClr val="282828"/>
                          </a:solidFill>
                          <a:latin typeface="HY견고딕" pitchFamily="18" charset="-127"/>
                          <a:ea typeface="HY견고딕" pitchFamily="18" charset="-127"/>
                        </a:rPr>
                        <a:t>16. </a:t>
                      </a:r>
                      <a:r>
                        <a:rPr lang="ko-KR" altLang="en-US" sz="1600" dirty="0" smtClean="0">
                          <a:solidFill>
                            <a:srgbClr val="282828"/>
                          </a:solidFill>
                          <a:latin typeface="HY견고딕" pitchFamily="18" charset="-127"/>
                          <a:ea typeface="HY견고딕" pitchFamily="18" charset="-127"/>
                        </a:rPr>
                        <a:t>건강한 목회를 통해 세워가는 </a:t>
                      </a:r>
                      <a:r>
                        <a:rPr lang="ko-KR" altLang="en-US" sz="1600" dirty="0" err="1" smtClean="0">
                          <a:solidFill>
                            <a:srgbClr val="282828"/>
                          </a:solidFill>
                          <a:latin typeface="HY견고딕" pitchFamily="18" charset="-127"/>
                          <a:ea typeface="HY견고딕" pitchFamily="18" charset="-127"/>
                        </a:rPr>
                        <a:t>건강한교회</a:t>
                      </a:r>
                      <a:r>
                        <a:rPr lang="en-US" altLang="ko-KR" sz="1600" dirty="0" smtClean="0">
                          <a:solidFill>
                            <a:srgbClr val="282828"/>
                          </a:solidFill>
                          <a:latin typeface="HY견고딕" pitchFamily="18" charset="-127"/>
                          <a:ea typeface="HY견고딕" pitchFamily="18" charset="-127"/>
                        </a:rPr>
                        <a:t>(</a:t>
                      </a:r>
                      <a:r>
                        <a:rPr lang="en-US" altLang="ko-KR" sz="1600" dirty="0">
                          <a:solidFill>
                            <a:srgbClr val="282828"/>
                          </a:solidFill>
                          <a:latin typeface="HY견고딕" pitchFamily="18" charset="-127"/>
                          <a:ea typeface="HY견고딕" pitchFamily="18" charset="-127"/>
                        </a:rPr>
                        <a:t>423.pp)</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ko-KR" altLang="en-US" sz="1600">
                          <a:solidFill>
                            <a:srgbClr val="000000"/>
                          </a:solidFill>
                          <a:latin typeface="HY견고딕" pitchFamily="18" charset="-127"/>
                          <a:ea typeface="HY견고딕" pitchFamily="18" charset="-127"/>
                        </a:rPr>
                        <a:t>김덕수</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en-US" altLang="ko-KR" sz="1600">
                          <a:solidFill>
                            <a:srgbClr val="000000"/>
                          </a:solidFill>
                          <a:latin typeface="HY견고딕" pitchFamily="18" charset="-127"/>
                          <a:ea typeface="HY견고딕" pitchFamily="18" charset="-127"/>
                        </a:rPr>
                        <a:t>10. </a:t>
                      </a:r>
                      <a:r>
                        <a:rPr lang="ko-KR" altLang="en-US" sz="1600">
                          <a:solidFill>
                            <a:srgbClr val="000000"/>
                          </a:solidFill>
                          <a:latin typeface="HY견고딕" pitchFamily="18" charset="-127"/>
                          <a:ea typeface="HY견고딕" pitchFamily="18" charset="-127"/>
                        </a:rPr>
                        <a:t>종합</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84566">
                <a:tc>
                  <a:txBody>
                    <a:bodyPr/>
                    <a:lstStyle/>
                    <a:p>
                      <a:pPr marL="0" marR="0" algn="just">
                        <a:lnSpc>
                          <a:spcPct val="100000"/>
                        </a:lnSpc>
                        <a:spcBef>
                          <a:spcPts val="0"/>
                        </a:spcBef>
                        <a:spcAft>
                          <a:spcPts val="0"/>
                        </a:spcAft>
                      </a:pPr>
                      <a:r>
                        <a:rPr lang="en-US" altLang="ko-KR" sz="1600">
                          <a:solidFill>
                            <a:srgbClr val="000000"/>
                          </a:solidFill>
                          <a:latin typeface="HY견고딕" pitchFamily="18" charset="-127"/>
                          <a:ea typeface="HY견고딕" pitchFamily="18" charset="-127"/>
                        </a:rPr>
                        <a:t>17. </a:t>
                      </a:r>
                      <a:r>
                        <a:rPr lang="ko-KR" altLang="en-US" sz="1600">
                          <a:solidFill>
                            <a:srgbClr val="000000"/>
                          </a:solidFill>
                          <a:latin typeface="HY견고딕" pitchFamily="18" charset="-127"/>
                          <a:ea typeface="HY견고딕" pitchFamily="18" charset="-127"/>
                        </a:rPr>
                        <a:t>실전 프랜차이즈 마케틴 전략</a:t>
                      </a:r>
                      <a:r>
                        <a:rPr lang="en-US" altLang="ko-KR" sz="1600">
                          <a:solidFill>
                            <a:srgbClr val="000000"/>
                          </a:solidFill>
                          <a:latin typeface="HY견고딕" pitchFamily="18" charset="-127"/>
                          <a:ea typeface="HY견고딕" pitchFamily="18" charset="-127"/>
                        </a:rPr>
                        <a:t>(309.pp)</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ko-KR" altLang="en-US" sz="1600">
                          <a:solidFill>
                            <a:srgbClr val="000000"/>
                          </a:solidFill>
                          <a:latin typeface="HY견고딕" pitchFamily="18" charset="-127"/>
                          <a:ea typeface="HY견고딕" pitchFamily="18" charset="-127"/>
                        </a:rPr>
                        <a:t>오세조외</a:t>
                      </a:r>
                      <a:r>
                        <a:rPr lang="en-US" altLang="ko-KR" sz="1600">
                          <a:solidFill>
                            <a:srgbClr val="000000"/>
                          </a:solidFill>
                          <a:latin typeface="HY견고딕" pitchFamily="18" charset="-127"/>
                          <a:ea typeface="HY견고딕" pitchFamily="18" charset="-127"/>
                        </a:rPr>
                        <a:t>1</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en-US" altLang="ko-KR" sz="1600">
                          <a:solidFill>
                            <a:srgbClr val="000000"/>
                          </a:solidFill>
                          <a:latin typeface="HY견고딕" pitchFamily="18" charset="-127"/>
                          <a:ea typeface="HY견고딕" pitchFamily="18" charset="-127"/>
                        </a:rPr>
                        <a:t>7.</a:t>
                      </a:r>
                      <a:r>
                        <a:rPr lang="ko-KR" altLang="en-US" sz="1600">
                          <a:solidFill>
                            <a:srgbClr val="000000"/>
                          </a:solidFill>
                          <a:latin typeface="HY견고딕" pitchFamily="18" charset="-127"/>
                          <a:ea typeface="HY견고딕" pitchFamily="18" charset="-127"/>
                        </a:rPr>
                        <a:t>주민이해</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84566">
                <a:tc>
                  <a:txBody>
                    <a:bodyPr/>
                    <a:lstStyle/>
                    <a:p>
                      <a:pPr marL="0" marR="0" algn="just">
                        <a:lnSpc>
                          <a:spcPct val="100000"/>
                        </a:lnSpc>
                        <a:spcBef>
                          <a:spcPts val="0"/>
                        </a:spcBef>
                        <a:spcAft>
                          <a:spcPts val="0"/>
                        </a:spcAft>
                      </a:pPr>
                      <a:r>
                        <a:rPr lang="en-US" altLang="ko-KR" sz="1600">
                          <a:solidFill>
                            <a:srgbClr val="000000"/>
                          </a:solidFill>
                          <a:latin typeface="HY견고딕" pitchFamily="18" charset="-127"/>
                          <a:ea typeface="HY견고딕" pitchFamily="18" charset="-127"/>
                        </a:rPr>
                        <a:t>18. </a:t>
                      </a:r>
                      <a:r>
                        <a:rPr lang="ko-KR" altLang="en-US" sz="1600">
                          <a:solidFill>
                            <a:srgbClr val="000000"/>
                          </a:solidFill>
                          <a:latin typeface="HY견고딕" pitchFamily="18" charset="-127"/>
                          <a:ea typeface="HY견고딕" pitchFamily="18" charset="-127"/>
                        </a:rPr>
                        <a:t>오바마 이야기</a:t>
                      </a:r>
                      <a:r>
                        <a:rPr lang="en-US" altLang="ko-KR" sz="1600">
                          <a:solidFill>
                            <a:srgbClr val="000000"/>
                          </a:solidFill>
                          <a:latin typeface="HY견고딕" pitchFamily="18" charset="-127"/>
                          <a:ea typeface="HY견고딕" pitchFamily="18" charset="-127"/>
                        </a:rPr>
                        <a:t>(305.pp)</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ko-KR" altLang="en-US" sz="1600">
                          <a:solidFill>
                            <a:srgbClr val="000000"/>
                          </a:solidFill>
                          <a:latin typeface="HY견고딕" pitchFamily="18" charset="-127"/>
                          <a:ea typeface="HY견고딕" pitchFamily="18" charset="-127"/>
                        </a:rPr>
                        <a:t>레어</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00000"/>
                        </a:lnSpc>
                        <a:spcBef>
                          <a:spcPts val="0"/>
                        </a:spcBef>
                        <a:spcAft>
                          <a:spcPts val="0"/>
                        </a:spcAft>
                      </a:pPr>
                      <a:r>
                        <a:rPr lang="en-US" altLang="ko-KR" sz="1600">
                          <a:solidFill>
                            <a:srgbClr val="000000"/>
                          </a:solidFill>
                          <a:latin typeface="HY견고딕" pitchFamily="18" charset="-127"/>
                          <a:ea typeface="HY견고딕" pitchFamily="18" charset="-127"/>
                        </a:rPr>
                        <a:t>6.</a:t>
                      </a:r>
                      <a:r>
                        <a:rPr lang="ko-KR" altLang="en-US" sz="1600">
                          <a:solidFill>
                            <a:srgbClr val="000000"/>
                          </a:solidFill>
                          <a:latin typeface="HY견고딕" pitchFamily="18" charset="-127"/>
                          <a:ea typeface="HY견고딕" pitchFamily="18" charset="-127"/>
                        </a:rPr>
                        <a:t>가치</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04172">
                <a:tc>
                  <a:txBody>
                    <a:bodyPr/>
                    <a:lstStyle/>
                    <a:p>
                      <a:pPr marL="0" marR="0" algn="just">
                        <a:lnSpc>
                          <a:spcPct val="125000"/>
                        </a:lnSpc>
                        <a:spcBef>
                          <a:spcPts val="0"/>
                        </a:spcBef>
                        <a:spcAft>
                          <a:spcPts val="0"/>
                        </a:spcAft>
                      </a:pPr>
                      <a:r>
                        <a:rPr lang="en-US" altLang="ko-KR" sz="1600" b="1" dirty="0">
                          <a:solidFill>
                            <a:srgbClr val="008000"/>
                          </a:solidFill>
                          <a:latin typeface="HY견고딕" pitchFamily="18" charset="-127"/>
                          <a:ea typeface="HY견고딕" pitchFamily="18" charset="-127"/>
                        </a:rPr>
                        <a:t>19. </a:t>
                      </a:r>
                      <a:r>
                        <a:rPr lang="ko-KR" altLang="en-US" sz="1600" b="1" dirty="0">
                          <a:solidFill>
                            <a:srgbClr val="008000"/>
                          </a:solidFill>
                          <a:latin typeface="HY견고딕" pitchFamily="18" charset="-127"/>
                          <a:ea typeface="HY견고딕" pitchFamily="18" charset="-127"/>
                        </a:rPr>
                        <a:t>공부하는 독종아 살아남는다</a:t>
                      </a:r>
                      <a:r>
                        <a:rPr lang="en-US" altLang="ko-KR" sz="1600" b="1" dirty="0">
                          <a:solidFill>
                            <a:srgbClr val="008000"/>
                          </a:solidFill>
                          <a:latin typeface="HY견고딕" pitchFamily="18" charset="-127"/>
                          <a:ea typeface="HY견고딕" pitchFamily="18" charset="-127"/>
                        </a:rPr>
                        <a:t>(262.pp)</a:t>
                      </a:r>
                      <a:r>
                        <a:rPr lang="ko-KR" altLang="en-US" sz="1600" b="1" u="sng" dirty="0">
                          <a:solidFill>
                            <a:srgbClr val="008000"/>
                          </a:solidFill>
                          <a:uFill>
                            <a:solidFill>
                              <a:srgbClr val="000000"/>
                            </a:solidFill>
                          </a:uFill>
                          <a:latin typeface="HY견고딕" pitchFamily="18" charset="-127"/>
                          <a:ea typeface="HY견고딕" pitchFamily="18" charset="-127"/>
                        </a:rPr>
                        <a:t>♠</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1">
                          <a:solidFill>
                            <a:srgbClr val="FF0000"/>
                          </a:solidFill>
                          <a:latin typeface="HY견고딕" pitchFamily="18" charset="-127"/>
                          <a:ea typeface="HY견고딕" pitchFamily="18" charset="-127"/>
                        </a:rPr>
                        <a:t>이시형</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1" dirty="0">
                          <a:solidFill>
                            <a:srgbClr val="FF0000"/>
                          </a:solidFill>
                          <a:latin typeface="HY견고딕" pitchFamily="18" charset="-127"/>
                          <a:ea typeface="HY견고딕" pitchFamily="18" charset="-127"/>
                        </a:rPr>
                        <a:t>3.</a:t>
                      </a:r>
                      <a:r>
                        <a:rPr lang="ko-KR" altLang="en-US" sz="1600" b="1" dirty="0">
                          <a:solidFill>
                            <a:srgbClr val="FF0000"/>
                          </a:solidFill>
                          <a:latin typeface="HY견고딕" pitchFamily="18" charset="-127"/>
                          <a:ea typeface="HY견고딕" pitchFamily="18" charset="-127"/>
                        </a:rPr>
                        <a:t>역량</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327890">
                <a:tc>
                  <a:txBody>
                    <a:bodyPr/>
                    <a:lstStyle/>
                    <a:p>
                      <a:pPr marL="0" marR="0" algn="just">
                        <a:lnSpc>
                          <a:spcPct val="130000"/>
                        </a:lnSpc>
                        <a:spcBef>
                          <a:spcPts val="0"/>
                        </a:spcBef>
                        <a:spcAft>
                          <a:spcPts val="0"/>
                        </a:spcAft>
                      </a:pPr>
                      <a:r>
                        <a:rPr lang="en-US" altLang="ko-KR" sz="1600" dirty="0">
                          <a:solidFill>
                            <a:srgbClr val="282828"/>
                          </a:solidFill>
                          <a:latin typeface="HY견고딕" pitchFamily="18" charset="-127"/>
                          <a:ea typeface="HY견고딕" pitchFamily="18" charset="-127"/>
                        </a:rPr>
                        <a:t>20. </a:t>
                      </a:r>
                      <a:r>
                        <a:rPr lang="ko-KR" altLang="en-US" sz="1600" dirty="0" err="1">
                          <a:solidFill>
                            <a:srgbClr val="282828"/>
                          </a:solidFill>
                          <a:latin typeface="HY견고딕" pitchFamily="18" charset="-127"/>
                          <a:ea typeface="HY견고딕" pitchFamily="18" charset="-127"/>
                        </a:rPr>
                        <a:t>씽크이노베이션</a:t>
                      </a:r>
                      <a:r>
                        <a:rPr lang="en-US" altLang="ko-KR" sz="1600" dirty="0">
                          <a:solidFill>
                            <a:srgbClr val="282828"/>
                          </a:solidFill>
                          <a:latin typeface="HY견고딕" pitchFamily="18" charset="-127"/>
                          <a:ea typeface="HY견고딕" pitchFamily="18" charset="-127"/>
                        </a:rPr>
                        <a:t>(400.pp)</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a:solidFill>
                            <a:srgbClr val="000000"/>
                          </a:solidFill>
                          <a:latin typeface="HY견고딕" pitchFamily="18" charset="-127"/>
                          <a:ea typeface="HY견고딕" pitchFamily="18" charset="-127"/>
                        </a:rPr>
                        <a:t>북스넛</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dirty="0">
                          <a:solidFill>
                            <a:srgbClr val="000000"/>
                          </a:solidFill>
                          <a:latin typeface="HY견고딕" pitchFamily="18" charset="-127"/>
                          <a:ea typeface="HY견고딕" pitchFamily="18" charset="-127"/>
                        </a:rPr>
                        <a:t>3.</a:t>
                      </a:r>
                      <a:r>
                        <a:rPr lang="ko-KR" altLang="en-US" sz="1600" dirty="0">
                          <a:solidFill>
                            <a:srgbClr val="000000"/>
                          </a:solidFill>
                          <a:latin typeface="HY견고딕" pitchFamily="18" charset="-127"/>
                          <a:ea typeface="HY견고딕" pitchFamily="18" charset="-127"/>
                        </a:rPr>
                        <a:t>역량</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24964">
                <a:tc>
                  <a:txBody>
                    <a:bodyPr/>
                    <a:lstStyle/>
                    <a:p>
                      <a:pPr marL="0" marR="0" algn="just">
                        <a:lnSpc>
                          <a:spcPct val="160000"/>
                        </a:lnSpc>
                        <a:spcBef>
                          <a:spcPts val="0"/>
                        </a:spcBef>
                        <a:spcAft>
                          <a:spcPts val="0"/>
                        </a:spcAft>
                      </a:pPr>
                      <a:r>
                        <a:rPr lang="en-US" sz="1600">
                          <a:solidFill>
                            <a:srgbClr val="282828"/>
                          </a:solidFill>
                          <a:latin typeface="HY견고딕" pitchFamily="18" charset="-127"/>
                          <a:ea typeface="HY견고딕" pitchFamily="18" charset="-127"/>
                        </a:rPr>
                        <a:t>21. Happy Life(239.pp)</a:t>
                      </a:r>
                      <a:endParaRPr 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dirty="0">
                          <a:solidFill>
                            <a:srgbClr val="000000"/>
                          </a:solidFill>
                          <a:latin typeface="HY견고딕" pitchFamily="18" charset="-127"/>
                          <a:ea typeface="HY견고딕" pitchFamily="18" charset="-127"/>
                        </a:rPr>
                        <a:t>김재욱</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dirty="0">
                          <a:solidFill>
                            <a:srgbClr val="000000"/>
                          </a:solidFill>
                          <a:latin typeface="HY견고딕" pitchFamily="18" charset="-127"/>
                          <a:ea typeface="HY견고딕" pitchFamily="18" charset="-127"/>
                        </a:rPr>
                        <a:t>2.</a:t>
                      </a:r>
                      <a:r>
                        <a:rPr lang="ko-KR" altLang="en-US" sz="1600" dirty="0">
                          <a:solidFill>
                            <a:srgbClr val="000000"/>
                          </a:solidFill>
                          <a:latin typeface="HY견고딕" pitchFamily="18" charset="-127"/>
                          <a:ea typeface="HY견고딕" pitchFamily="18" charset="-127"/>
                        </a:rPr>
                        <a:t>영성</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22038">
                <a:tc>
                  <a:txBody>
                    <a:bodyPr/>
                    <a:lstStyle/>
                    <a:p>
                      <a:pPr marL="0" marR="0" algn="just">
                        <a:lnSpc>
                          <a:spcPct val="110000"/>
                        </a:lnSpc>
                        <a:spcBef>
                          <a:spcPts val="0"/>
                        </a:spcBef>
                        <a:spcAft>
                          <a:spcPts val="0"/>
                        </a:spcAft>
                      </a:pPr>
                      <a:r>
                        <a:rPr lang="en-US" altLang="ko-KR" sz="1600">
                          <a:solidFill>
                            <a:srgbClr val="282828"/>
                          </a:solidFill>
                          <a:latin typeface="HY견고딕" pitchFamily="18" charset="-127"/>
                          <a:ea typeface="HY견고딕" pitchFamily="18" charset="-127"/>
                        </a:rPr>
                        <a:t>22. </a:t>
                      </a:r>
                      <a:r>
                        <a:rPr lang="ko-KR" altLang="en-US" sz="1600">
                          <a:solidFill>
                            <a:srgbClr val="282828"/>
                          </a:solidFill>
                          <a:latin typeface="HY견고딕" pitchFamily="18" charset="-127"/>
                          <a:ea typeface="HY견고딕" pitchFamily="18" charset="-127"/>
                        </a:rPr>
                        <a:t>리더가 된다는 것</a:t>
                      </a:r>
                      <a:r>
                        <a:rPr lang="en-US" altLang="ko-KR" sz="1600">
                          <a:solidFill>
                            <a:srgbClr val="282828"/>
                          </a:solidFill>
                          <a:latin typeface="HY견고딕" pitchFamily="18" charset="-127"/>
                          <a:ea typeface="HY견고딕" pitchFamily="18" charset="-127"/>
                        </a:rPr>
                        <a:t>(250.pp)</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a:solidFill>
                            <a:srgbClr val="000000"/>
                          </a:solidFill>
                          <a:latin typeface="HY견고딕" pitchFamily="18" charset="-127"/>
                          <a:ea typeface="HY견고딕" pitchFamily="18" charset="-127"/>
                        </a:rPr>
                        <a:t>멀퍼스</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a:solidFill>
                            <a:srgbClr val="000000"/>
                          </a:solidFill>
                          <a:latin typeface="HY견고딕" pitchFamily="18" charset="-127"/>
                          <a:ea typeface="HY견고딕" pitchFamily="18" charset="-127"/>
                        </a:rPr>
                        <a:t>4.</a:t>
                      </a:r>
                      <a:r>
                        <a:rPr lang="ko-KR" altLang="en-US" sz="1600">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391120">
                <a:tc>
                  <a:txBody>
                    <a:bodyPr/>
                    <a:lstStyle/>
                    <a:p>
                      <a:pPr marL="0" marR="0" algn="just">
                        <a:lnSpc>
                          <a:spcPct val="160000"/>
                        </a:lnSpc>
                        <a:spcBef>
                          <a:spcPts val="0"/>
                        </a:spcBef>
                        <a:spcAft>
                          <a:spcPts val="0"/>
                        </a:spcAft>
                      </a:pPr>
                      <a:r>
                        <a:rPr lang="en-US" sz="1600">
                          <a:solidFill>
                            <a:srgbClr val="000000"/>
                          </a:solidFill>
                          <a:latin typeface="HY견고딕" pitchFamily="18" charset="-127"/>
                          <a:ea typeface="HY견고딕" pitchFamily="18" charset="-127"/>
                        </a:rPr>
                        <a:t>23. Positioning(267.pp)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10000"/>
                        </a:lnSpc>
                        <a:spcBef>
                          <a:spcPts val="0"/>
                        </a:spcBef>
                        <a:spcAft>
                          <a:spcPts val="0"/>
                        </a:spcAft>
                      </a:pPr>
                      <a:r>
                        <a:rPr lang="ko-KR" altLang="en-US" sz="1600">
                          <a:solidFill>
                            <a:srgbClr val="000000"/>
                          </a:solidFill>
                          <a:latin typeface="HY견고딕" pitchFamily="18" charset="-127"/>
                          <a:ea typeface="HY견고딕" pitchFamily="18" charset="-127"/>
                        </a:rPr>
                        <a:t>트라우트외</a:t>
                      </a:r>
                      <a:r>
                        <a:rPr lang="en-US" altLang="ko-KR" sz="1600">
                          <a:solidFill>
                            <a:srgbClr val="000000"/>
                          </a:solidFill>
                          <a:latin typeface="HY견고딕" pitchFamily="18" charset="-127"/>
                          <a:ea typeface="HY견고딕" pitchFamily="18" charset="-127"/>
                        </a:rPr>
                        <a:t>1</a:t>
                      </a:r>
                      <a:r>
                        <a:rPr lang="ko-KR" altLang="en-US" sz="1600">
                          <a:solidFill>
                            <a:srgbClr val="000000"/>
                          </a:solidFill>
                          <a:latin typeface="HY견고딕" pitchFamily="18" charset="-127"/>
                          <a:ea typeface="HY견고딕" pitchFamily="18" charset="-127"/>
                        </a:rPr>
                        <a:t>인</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a:solidFill>
                            <a:srgbClr val="000000"/>
                          </a:solidFill>
                          <a:latin typeface="HY견고딕" pitchFamily="18" charset="-127"/>
                          <a:ea typeface="HY견고딕" pitchFamily="18" charset="-127"/>
                        </a:rPr>
                        <a:t>7.</a:t>
                      </a:r>
                      <a:r>
                        <a:rPr lang="ko-KR" altLang="en-US" sz="1600">
                          <a:solidFill>
                            <a:srgbClr val="000000"/>
                          </a:solidFill>
                          <a:latin typeface="HY견고딕" pitchFamily="18" charset="-127"/>
                          <a:ea typeface="HY견고딕" pitchFamily="18" charset="-127"/>
                        </a:rPr>
                        <a:t>주민이해</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70000">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24.CEO </a:t>
                      </a:r>
                      <a:r>
                        <a:rPr lang="ko-KR" altLang="en-US" sz="1600" b="1">
                          <a:solidFill>
                            <a:srgbClr val="008000"/>
                          </a:solidFill>
                          <a:latin typeface="HY견고딕" pitchFamily="18" charset="-127"/>
                          <a:ea typeface="HY견고딕" pitchFamily="18" charset="-127"/>
                        </a:rPr>
                        <a:t>위기 보다 강해져라</a:t>
                      </a:r>
                      <a:r>
                        <a:rPr lang="en-US" altLang="ko-KR" sz="1600" b="1">
                          <a:solidFill>
                            <a:srgbClr val="008000"/>
                          </a:solidFill>
                          <a:latin typeface="HY견고딕" pitchFamily="18" charset="-127"/>
                          <a:ea typeface="HY견고딕" pitchFamily="18" charset="-127"/>
                        </a:rPr>
                        <a:t>(222 pp)</a:t>
                      </a:r>
                      <a:r>
                        <a:rPr lang="ko-KR" altLang="en-US" sz="1600" b="1" u="sng">
                          <a:solidFill>
                            <a:srgbClr val="008000"/>
                          </a:solidFill>
                          <a:uFill>
                            <a:solidFill>
                              <a:srgbClr val="000000"/>
                            </a:solidFill>
                          </a:uFill>
                          <a:latin typeface="HY견고딕" pitchFamily="18" charset="-127"/>
                          <a:ea typeface="HY견고딕" pitchFamily="18" charset="-127"/>
                        </a:rPr>
                        <a:t>♠</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1">
                          <a:solidFill>
                            <a:srgbClr val="FF0000"/>
                          </a:solidFill>
                          <a:latin typeface="HY견고딕" pitchFamily="18" charset="-127"/>
                          <a:ea typeface="HY견고딕" pitchFamily="18" charset="-127"/>
                        </a:rPr>
                        <a:t>김형환</a:t>
                      </a:r>
                      <a:endParaRPr lang="ko-KR" altLang="en-US" sz="160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1" dirty="0">
                          <a:solidFill>
                            <a:srgbClr val="FF0000"/>
                          </a:solidFill>
                          <a:latin typeface="HY견고딕" pitchFamily="18" charset="-127"/>
                          <a:ea typeface="HY견고딕" pitchFamily="18" charset="-127"/>
                        </a:rPr>
                        <a:t>4.</a:t>
                      </a:r>
                      <a:r>
                        <a:rPr lang="ko-KR" altLang="en-US" sz="1600" b="1" dirty="0">
                          <a:solidFill>
                            <a:srgbClr val="FF0000"/>
                          </a:solidFill>
                          <a:latin typeface="HY견고딕" pitchFamily="18" charset="-127"/>
                          <a:ea typeface="HY견고딕" pitchFamily="18" charset="-127"/>
                        </a:rPr>
                        <a:t>지도력</a:t>
                      </a:r>
                      <a:endParaRPr lang="ko-KR" altLang="en-US" sz="160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bl>
          </a:graphicData>
        </a:graphic>
      </p:graphicFrame>
      <p:sp>
        <p:nvSpPr>
          <p:cNvPr id="5331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ko-KR"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427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427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graphicFrame>
        <p:nvGraphicFramePr>
          <p:cNvPr id="7" name="표 6"/>
          <p:cNvGraphicFramePr>
            <a:graphicFrameLocks noGrp="1"/>
          </p:cNvGraphicFramePr>
          <p:nvPr/>
        </p:nvGraphicFramePr>
        <p:xfrm>
          <a:off x="539552" y="1293612"/>
          <a:ext cx="8280747" cy="5222716"/>
        </p:xfrm>
        <a:graphic>
          <a:graphicData uri="http://schemas.openxmlformats.org/drawingml/2006/table">
            <a:tbl>
              <a:tblPr/>
              <a:tblGrid>
                <a:gridCol w="5400427"/>
                <a:gridCol w="1296144"/>
                <a:gridCol w="1584176"/>
              </a:tblGrid>
              <a:tr h="447696">
                <a:tc>
                  <a:txBody>
                    <a:bodyPr/>
                    <a:lstStyle/>
                    <a:p>
                      <a:pPr marL="0" marR="0" algn="just">
                        <a:lnSpc>
                          <a:spcPct val="160000"/>
                        </a:lnSpc>
                        <a:spcBef>
                          <a:spcPts val="0"/>
                        </a:spcBef>
                        <a:spcAft>
                          <a:spcPts val="0"/>
                        </a:spcAft>
                      </a:pPr>
                      <a:r>
                        <a:rPr lang="en-US" sz="1600" b="1" dirty="0">
                          <a:solidFill>
                            <a:srgbClr val="008000"/>
                          </a:solidFill>
                          <a:latin typeface="HY견고딕" pitchFamily="18" charset="-127"/>
                          <a:ea typeface="HY견고딕" pitchFamily="18" charset="-127"/>
                        </a:rPr>
                        <a:t>25.How to survive at work(324.pp)</a:t>
                      </a:r>
                      <a:r>
                        <a:rPr lang="en-US" sz="1600" b="1" u="sng" dirty="0">
                          <a:solidFill>
                            <a:srgbClr val="008000"/>
                          </a:solidFill>
                          <a:uFill>
                            <a:solidFill>
                              <a:srgbClr val="000000"/>
                            </a:solidFill>
                          </a:uFill>
                          <a:latin typeface="HY견고딕" pitchFamily="18" charset="-127"/>
                          <a:ea typeface="HY견고딕" pitchFamily="18" charset="-127"/>
                        </a:rPr>
                        <a:t>♠</a:t>
                      </a:r>
                      <a:endParaRPr 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0" dirty="0">
                          <a:solidFill>
                            <a:srgbClr val="FF0000"/>
                          </a:solidFill>
                          <a:latin typeface="HY견고딕" pitchFamily="18" charset="-127"/>
                          <a:ea typeface="HY견고딕" pitchFamily="18" charset="-127"/>
                        </a:rPr>
                        <a:t>신현만</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0" dirty="0">
                          <a:solidFill>
                            <a:srgbClr val="FF0000"/>
                          </a:solidFill>
                          <a:latin typeface="HY견고딕" pitchFamily="18" charset="-127"/>
                          <a:ea typeface="HY견고딕" pitchFamily="18" charset="-127"/>
                        </a:rPr>
                        <a:t>3. </a:t>
                      </a:r>
                      <a:r>
                        <a:rPr lang="ko-KR" altLang="en-US" sz="1600" b="0" dirty="0">
                          <a:solidFill>
                            <a:srgbClr val="FF0000"/>
                          </a:solidFill>
                          <a:latin typeface="HY견고딕" pitchFamily="18" charset="-127"/>
                          <a:ea typeface="HY견고딕" pitchFamily="18" charset="-127"/>
                        </a:rPr>
                        <a:t>역량</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344491">
                <a:tc>
                  <a:txBody>
                    <a:bodyPr/>
                    <a:lstStyle/>
                    <a:p>
                      <a:pPr marL="0" marR="0" algn="just">
                        <a:lnSpc>
                          <a:spcPct val="160000"/>
                        </a:lnSpc>
                        <a:spcBef>
                          <a:spcPts val="0"/>
                        </a:spcBef>
                        <a:spcAft>
                          <a:spcPts val="0"/>
                        </a:spcAft>
                      </a:pPr>
                      <a:r>
                        <a:rPr lang="en-US" sz="1600" b="1" dirty="0">
                          <a:solidFill>
                            <a:srgbClr val="008000"/>
                          </a:solidFill>
                          <a:latin typeface="HY견고딕" pitchFamily="18" charset="-127"/>
                          <a:ea typeface="HY견고딕" pitchFamily="18" charset="-127"/>
                        </a:rPr>
                        <a:t>26. Hidden Champion(608.pp)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0">
                          <a:solidFill>
                            <a:srgbClr val="FF0000"/>
                          </a:solidFill>
                          <a:latin typeface="HY견고딕" pitchFamily="18" charset="-127"/>
                          <a:ea typeface="HY견고딕" pitchFamily="18" charset="-127"/>
                        </a:rPr>
                        <a:t>시몬</a:t>
                      </a:r>
                      <a:endParaRPr lang="ko-KR" altLang="en-US" sz="1600" b="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0" dirty="0">
                          <a:solidFill>
                            <a:srgbClr val="FF0000"/>
                          </a:solidFill>
                          <a:latin typeface="HY견고딕" pitchFamily="18" charset="-127"/>
                          <a:ea typeface="HY견고딕" pitchFamily="18" charset="-127"/>
                        </a:rPr>
                        <a:t>10.</a:t>
                      </a:r>
                      <a:r>
                        <a:rPr lang="ko-KR" altLang="en-US" sz="1600" b="0" dirty="0">
                          <a:solidFill>
                            <a:srgbClr val="FF0000"/>
                          </a:solidFill>
                          <a:latin typeface="HY견고딕" pitchFamily="18" charset="-127"/>
                          <a:ea typeface="HY견고딕" pitchFamily="18" charset="-127"/>
                        </a:rPr>
                        <a:t>전략</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485581">
                <a:tc>
                  <a:txBody>
                    <a:bodyPr/>
                    <a:lstStyle/>
                    <a:p>
                      <a:pPr marL="0" marR="0" algn="just">
                        <a:lnSpc>
                          <a:spcPct val="160000"/>
                        </a:lnSpc>
                        <a:spcBef>
                          <a:spcPts val="0"/>
                        </a:spcBef>
                        <a:spcAft>
                          <a:spcPts val="0"/>
                        </a:spcAft>
                      </a:pPr>
                      <a:r>
                        <a:rPr lang="en-US" sz="1600" b="1" dirty="0">
                          <a:solidFill>
                            <a:srgbClr val="008000"/>
                          </a:solidFill>
                          <a:latin typeface="HY견고딕" pitchFamily="18" charset="-127"/>
                          <a:ea typeface="HY견고딕" pitchFamily="18" charset="-127"/>
                        </a:rPr>
                        <a:t>27. Developing Leader </a:t>
                      </a:r>
                      <a:r>
                        <a:rPr lang="en-US" sz="1600" b="1" dirty="0" smtClean="0">
                          <a:solidFill>
                            <a:srgbClr val="008000"/>
                          </a:solidFill>
                          <a:latin typeface="HY견고딕" pitchFamily="18" charset="-127"/>
                          <a:ea typeface="HY견고딕" pitchFamily="18" charset="-127"/>
                        </a:rPr>
                        <a:t>Around You(214.pp</a:t>
                      </a:r>
                      <a:r>
                        <a:rPr lang="en-US" sz="1600" b="1" dirty="0">
                          <a:solidFill>
                            <a:srgbClr val="008000"/>
                          </a:solidFill>
                          <a:latin typeface="HY견고딕" pitchFamily="18" charset="-127"/>
                          <a:ea typeface="HY견고딕" pitchFamily="18" charset="-127"/>
                        </a:rPr>
                        <a:t>)</a:t>
                      </a:r>
                      <a:endParaRPr 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b="0">
                          <a:solidFill>
                            <a:srgbClr val="008000"/>
                          </a:solidFill>
                          <a:latin typeface="HY견고딕" pitchFamily="18" charset="-127"/>
                          <a:ea typeface="HY견고딕" pitchFamily="18" charset="-127"/>
                        </a:rPr>
                        <a:t>맥스웰</a:t>
                      </a:r>
                      <a:endParaRPr lang="ko-KR" altLang="en-US" sz="1600" b="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b="0" dirty="0">
                          <a:solidFill>
                            <a:srgbClr val="008000"/>
                          </a:solidFill>
                          <a:latin typeface="HY견고딕" pitchFamily="18" charset="-127"/>
                          <a:ea typeface="HY견고딕" pitchFamily="18" charset="-127"/>
                        </a:rPr>
                        <a:t>4.</a:t>
                      </a:r>
                      <a:r>
                        <a:rPr lang="ko-KR" altLang="en-US" sz="1600" b="0" dirty="0">
                          <a:solidFill>
                            <a:srgbClr val="008000"/>
                          </a:solidFill>
                          <a:latin typeface="HY견고딕" pitchFamily="18" charset="-127"/>
                          <a:ea typeface="HY견고딕" pitchFamily="18" charset="-127"/>
                        </a:rPr>
                        <a:t>지도력</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47696">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28. </a:t>
                      </a:r>
                      <a:r>
                        <a:rPr lang="ko-KR" altLang="en-US" sz="1600" b="1">
                          <a:solidFill>
                            <a:srgbClr val="000000"/>
                          </a:solidFill>
                          <a:latin typeface="HY견고딕" pitchFamily="18" charset="-127"/>
                          <a:ea typeface="HY견고딕" pitchFamily="18" charset="-127"/>
                        </a:rPr>
                        <a:t>잭 웰치의 </a:t>
                      </a:r>
                      <a:r>
                        <a:rPr lang="en-US" altLang="ko-KR" sz="1600" b="1">
                          <a:solidFill>
                            <a:srgbClr val="000000"/>
                          </a:solidFill>
                          <a:latin typeface="HY견고딕" pitchFamily="18" charset="-127"/>
                          <a:ea typeface="HY견고딕" pitchFamily="18" charset="-127"/>
                        </a:rPr>
                        <a:t>31</a:t>
                      </a:r>
                      <a:r>
                        <a:rPr lang="ko-KR" altLang="en-US" sz="1600" b="1">
                          <a:solidFill>
                            <a:srgbClr val="000000"/>
                          </a:solidFill>
                          <a:latin typeface="HY견고딕" pitchFamily="18" charset="-127"/>
                          <a:ea typeface="HY견고딕" pitchFamily="18" charset="-127"/>
                        </a:rPr>
                        <a:t>가지</a:t>
                      </a:r>
                      <a:r>
                        <a:rPr lang="en-US" altLang="ko-KR" sz="1600" b="1">
                          <a:solidFill>
                            <a:srgbClr val="000000"/>
                          </a:solidFill>
                          <a:latin typeface="HY견고딕" pitchFamily="18" charset="-127"/>
                          <a:ea typeface="HY견고딕" pitchFamily="18" charset="-127"/>
                        </a:rPr>
                        <a:t>..</a:t>
                      </a:r>
                      <a:r>
                        <a:rPr lang="ko-KR" altLang="en-US" sz="1600" b="1">
                          <a:solidFill>
                            <a:srgbClr val="000000"/>
                          </a:solidFill>
                          <a:latin typeface="HY견고딕" pitchFamily="18" charset="-127"/>
                          <a:ea typeface="HY견고딕" pitchFamily="18" charset="-127"/>
                        </a:rPr>
                        <a:t>비밀</a:t>
                      </a:r>
                      <a:r>
                        <a:rPr lang="en-US" altLang="ko-KR" sz="1600" b="1">
                          <a:solidFill>
                            <a:srgbClr val="000000"/>
                          </a:solidFill>
                          <a:latin typeface="HY견고딕" pitchFamily="18" charset="-127"/>
                          <a:ea typeface="HY견고딕" pitchFamily="18" charset="-127"/>
                        </a:rPr>
                        <a:t>(232.pp)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b="0">
                          <a:solidFill>
                            <a:srgbClr val="000000"/>
                          </a:solidFill>
                          <a:latin typeface="HY견고딕" pitchFamily="18" charset="-127"/>
                          <a:ea typeface="HY견고딕" pitchFamily="18" charset="-127"/>
                        </a:rPr>
                        <a:t>슬레터</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b="0" dirty="0">
                          <a:solidFill>
                            <a:srgbClr val="000000"/>
                          </a:solidFill>
                          <a:latin typeface="HY견고딕" pitchFamily="18" charset="-127"/>
                          <a:ea typeface="HY견고딕" pitchFamily="18" charset="-127"/>
                        </a:rPr>
                        <a:t>4.</a:t>
                      </a:r>
                      <a:r>
                        <a:rPr lang="ko-KR" altLang="en-US" sz="1600" b="0" dirty="0">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47696">
                <a:tc>
                  <a:txBody>
                    <a:bodyPr/>
                    <a:lstStyle/>
                    <a:p>
                      <a:pPr marL="0" marR="0" algn="just">
                        <a:lnSpc>
                          <a:spcPct val="160000"/>
                        </a:lnSpc>
                        <a:spcBef>
                          <a:spcPts val="0"/>
                        </a:spcBef>
                        <a:spcAft>
                          <a:spcPts val="0"/>
                        </a:spcAft>
                      </a:pPr>
                      <a:r>
                        <a:rPr lang="en-US" altLang="ko-KR" sz="1600" b="1" dirty="0">
                          <a:solidFill>
                            <a:srgbClr val="008000"/>
                          </a:solidFill>
                          <a:latin typeface="HY견고딕" pitchFamily="18" charset="-127"/>
                          <a:ea typeface="HY견고딕" pitchFamily="18" charset="-127"/>
                        </a:rPr>
                        <a:t>29. </a:t>
                      </a:r>
                      <a:r>
                        <a:rPr lang="ko-KR" altLang="en-US" sz="1600" b="1" dirty="0">
                          <a:solidFill>
                            <a:srgbClr val="008000"/>
                          </a:solidFill>
                          <a:latin typeface="HY견고딕" pitchFamily="18" charset="-127"/>
                          <a:ea typeface="HY견고딕" pitchFamily="18" charset="-127"/>
                        </a:rPr>
                        <a:t>경영의 예술가 </a:t>
                      </a:r>
                      <a:r>
                        <a:rPr lang="en-US" altLang="ko-KR" sz="1600" b="1" dirty="0">
                          <a:solidFill>
                            <a:srgbClr val="008000"/>
                          </a:solidFill>
                          <a:latin typeface="HY견고딕" pitchFamily="18" charset="-127"/>
                          <a:ea typeface="HY견고딕" pitchFamily="18" charset="-127"/>
                        </a:rPr>
                        <a:t>CEO(398.pp)</a:t>
                      </a:r>
                      <a:r>
                        <a:rPr lang="ko-KR" altLang="en-US" sz="1600" b="1" u="sng" dirty="0">
                          <a:solidFill>
                            <a:srgbClr val="008000"/>
                          </a:solidFill>
                          <a:uFill>
                            <a:solidFill>
                              <a:srgbClr val="000000"/>
                            </a:solidFill>
                          </a:uFill>
                          <a:latin typeface="HY견고딕" pitchFamily="18" charset="-127"/>
                          <a:ea typeface="HY견고딕" pitchFamily="18" charset="-127"/>
                        </a:rPr>
                        <a:t>♠</a:t>
                      </a:r>
                      <a:endParaRPr lang="ko-KR" altLang="en-US" sz="1600" b="1" dirty="0">
                        <a:solidFill>
                          <a:srgbClr val="008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0">
                          <a:solidFill>
                            <a:srgbClr val="FF0000"/>
                          </a:solidFill>
                          <a:latin typeface="HY견고딕" pitchFamily="18" charset="-127"/>
                          <a:ea typeface="HY견고딕" pitchFamily="18" charset="-127"/>
                        </a:rPr>
                        <a:t>캐리</a:t>
                      </a:r>
                      <a:endParaRPr lang="ko-KR" altLang="en-US" sz="1600" b="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0" dirty="0">
                          <a:solidFill>
                            <a:srgbClr val="FF0000"/>
                          </a:solidFill>
                          <a:latin typeface="HY견고딕" pitchFamily="18" charset="-127"/>
                          <a:ea typeface="HY견고딕" pitchFamily="18" charset="-127"/>
                        </a:rPr>
                        <a:t>4.</a:t>
                      </a:r>
                      <a:r>
                        <a:rPr lang="ko-KR" altLang="en-US" sz="1600" b="0" dirty="0">
                          <a:solidFill>
                            <a:srgbClr val="FF0000"/>
                          </a:solidFill>
                          <a:latin typeface="HY견고딕" pitchFamily="18" charset="-127"/>
                          <a:ea typeface="HY견고딕" pitchFamily="18" charset="-127"/>
                        </a:rPr>
                        <a:t>지도력</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447696">
                <a:tc>
                  <a:txBody>
                    <a:bodyPr/>
                    <a:lstStyle/>
                    <a:p>
                      <a:pPr marL="0" marR="0" algn="just">
                        <a:lnSpc>
                          <a:spcPct val="160000"/>
                        </a:lnSpc>
                        <a:spcBef>
                          <a:spcPts val="0"/>
                        </a:spcBef>
                        <a:spcAft>
                          <a:spcPts val="0"/>
                        </a:spcAft>
                      </a:pPr>
                      <a:r>
                        <a:rPr lang="en-US" sz="1600" b="1">
                          <a:solidFill>
                            <a:srgbClr val="000000"/>
                          </a:solidFill>
                          <a:latin typeface="HY견고딕" pitchFamily="18" charset="-127"/>
                          <a:ea typeface="HY견고딕" pitchFamily="18" charset="-127"/>
                        </a:rPr>
                        <a:t>30. Launch(217.pp)</a:t>
                      </a:r>
                      <a:r>
                        <a:rPr lang="en-US" sz="1600" b="1" u="sng">
                          <a:solidFill>
                            <a:srgbClr val="000000"/>
                          </a:solidFill>
                          <a:uFill>
                            <a:solidFill>
                              <a:srgbClr val="000000"/>
                            </a:solidFill>
                          </a:uFill>
                          <a:latin typeface="HY견고딕" pitchFamily="18" charset="-127"/>
                          <a:ea typeface="HY견고딕" pitchFamily="18" charset="-127"/>
                        </a:rPr>
                        <a:t>♠</a:t>
                      </a:r>
                      <a:endParaRPr 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sz="1600" b="0">
                          <a:solidFill>
                            <a:srgbClr val="000000"/>
                          </a:solidFill>
                          <a:latin typeface="HY견고딕" pitchFamily="18" charset="-127"/>
                          <a:ea typeface="HY견고딕" pitchFamily="18" charset="-127"/>
                        </a:rPr>
                        <a:t>Searcy</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b="0" dirty="0">
                          <a:solidFill>
                            <a:srgbClr val="000000"/>
                          </a:solidFill>
                          <a:latin typeface="HY견고딕" pitchFamily="18" charset="-127"/>
                          <a:ea typeface="HY견고딕" pitchFamily="18" charset="-127"/>
                        </a:rPr>
                        <a:t>10.</a:t>
                      </a:r>
                      <a:r>
                        <a:rPr lang="ko-KR" altLang="en-US" sz="1600" b="0" dirty="0">
                          <a:solidFill>
                            <a:srgbClr val="000000"/>
                          </a:solidFill>
                          <a:latin typeface="HY견고딕" pitchFamily="18" charset="-127"/>
                          <a:ea typeface="HY견고딕" pitchFamily="18" charset="-127"/>
                        </a:rPr>
                        <a:t>전략</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47696">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31. </a:t>
                      </a:r>
                      <a:r>
                        <a:rPr lang="ko-KR" altLang="en-US" sz="1600" b="1">
                          <a:solidFill>
                            <a:srgbClr val="000000"/>
                          </a:solidFill>
                          <a:latin typeface="HY견고딕" pitchFamily="18" charset="-127"/>
                          <a:ea typeface="HY견고딕" pitchFamily="18" charset="-127"/>
                        </a:rPr>
                        <a:t>브랜드 전략</a:t>
                      </a:r>
                      <a:r>
                        <a:rPr lang="en-US" altLang="ko-KR" sz="1600" b="1">
                          <a:solidFill>
                            <a:srgbClr val="000000"/>
                          </a:solidFill>
                          <a:latin typeface="HY견고딕" pitchFamily="18" charset="-127"/>
                          <a:ea typeface="HY견고딕" pitchFamily="18" charset="-127"/>
                        </a:rPr>
                        <a:t>(424.</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b="0">
                          <a:solidFill>
                            <a:srgbClr val="000000"/>
                          </a:solidFill>
                          <a:latin typeface="HY견고딕" pitchFamily="18" charset="-127"/>
                          <a:ea typeface="HY견고딕" pitchFamily="18" charset="-127"/>
                        </a:rPr>
                        <a:t>빈센트</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b="0" dirty="0">
                          <a:solidFill>
                            <a:srgbClr val="000000"/>
                          </a:solidFill>
                          <a:latin typeface="HY견고딕" pitchFamily="18" charset="-127"/>
                          <a:ea typeface="HY견고딕" pitchFamily="18" charset="-127"/>
                        </a:rPr>
                        <a:t>10.</a:t>
                      </a:r>
                      <a:r>
                        <a:rPr lang="ko-KR" altLang="en-US" sz="1600" b="0" dirty="0">
                          <a:solidFill>
                            <a:srgbClr val="000000"/>
                          </a:solidFill>
                          <a:latin typeface="HY견고딕" pitchFamily="18" charset="-127"/>
                          <a:ea typeface="HY견고딕" pitchFamily="18" charset="-127"/>
                        </a:rPr>
                        <a:t>전략</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47696">
                <a:tc>
                  <a:txBody>
                    <a:bodyPr/>
                    <a:lstStyle/>
                    <a:p>
                      <a:pPr marL="0" marR="0" algn="just">
                        <a:lnSpc>
                          <a:spcPct val="160000"/>
                        </a:lnSpc>
                        <a:spcBef>
                          <a:spcPts val="0"/>
                        </a:spcBef>
                        <a:spcAft>
                          <a:spcPts val="0"/>
                        </a:spcAft>
                      </a:pPr>
                      <a:r>
                        <a:rPr lang="en-US" altLang="ko-KR" sz="1600" b="1">
                          <a:solidFill>
                            <a:srgbClr val="0000FF"/>
                          </a:solidFill>
                          <a:latin typeface="HY견고딕" pitchFamily="18" charset="-127"/>
                          <a:ea typeface="HY견고딕" pitchFamily="18" charset="-127"/>
                        </a:rPr>
                        <a:t>32 </a:t>
                      </a:r>
                      <a:r>
                        <a:rPr lang="ko-KR" altLang="en-US" sz="1600" b="1">
                          <a:solidFill>
                            <a:srgbClr val="0000FF"/>
                          </a:solidFill>
                          <a:latin typeface="HY견고딕" pitchFamily="18" charset="-127"/>
                          <a:ea typeface="HY견고딕" pitchFamily="18" charset="-127"/>
                        </a:rPr>
                        <a:t>단순한 교회</a:t>
                      </a:r>
                      <a:r>
                        <a:rPr lang="en-US" altLang="ko-KR" sz="1600" b="1">
                          <a:solidFill>
                            <a:srgbClr val="0000FF"/>
                          </a:solidFill>
                          <a:latin typeface="HY견고딕" pitchFamily="18" charset="-127"/>
                          <a:ea typeface="HY견고딕" pitchFamily="18" charset="-127"/>
                        </a:rPr>
                        <a:t>(</a:t>
                      </a:r>
                      <a:r>
                        <a:rPr lang="en-US" sz="1600" b="1">
                          <a:solidFill>
                            <a:srgbClr val="0000FF"/>
                          </a:solidFill>
                          <a:latin typeface="HY견고딕" pitchFamily="18" charset="-127"/>
                          <a:ea typeface="HY견고딕" pitchFamily="18" charset="-127"/>
                        </a:rPr>
                        <a:t>Simple Church)(331.pp)</a:t>
                      </a:r>
                      <a:endParaRPr 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b="0">
                          <a:solidFill>
                            <a:srgbClr val="000000"/>
                          </a:solidFill>
                          <a:latin typeface="HY견고딕" pitchFamily="18" charset="-127"/>
                          <a:ea typeface="HY견고딕" pitchFamily="18" charset="-127"/>
                        </a:rPr>
                        <a:t>레이너 외</a:t>
                      </a:r>
                      <a:r>
                        <a:rPr lang="en-US" altLang="ko-KR" sz="1600" b="0">
                          <a:solidFill>
                            <a:srgbClr val="000000"/>
                          </a:solidFill>
                          <a:latin typeface="HY견고딕" pitchFamily="18" charset="-127"/>
                          <a:ea typeface="HY견고딕" pitchFamily="18" charset="-127"/>
                        </a:rPr>
                        <a:t>1</a:t>
                      </a:r>
                      <a:r>
                        <a:rPr lang="ko-KR" altLang="en-US" sz="1600" b="0">
                          <a:solidFill>
                            <a:srgbClr val="000000"/>
                          </a:solidFill>
                          <a:latin typeface="HY견고딕" pitchFamily="18" charset="-127"/>
                          <a:ea typeface="HY견고딕" pitchFamily="18" charset="-127"/>
                        </a:rPr>
                        <a:t>인</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b="0" dirty="0">
                          <a:solidFill>
                            <a:srgbClr val="000000"/>
                          </a:solidFill>
                          <a:latin typeface="HY견고딕" pitchFamily="18" charset="-127"/>
                          <a:ea typeface="HY견고딕" pitchFamily="18" charset="-127"/>
                        </a:rPr>
                        <a:t>10.</a:t>
                      </a:r>
                      <a:r>
                        <a:rPr lang="ko-KR" altLang="en-US" sz="1600" b="0" dirty="0">
                          <a:solidFill>
                            <a:srgbClr val="000000"/>
                          </a:solidFill>
                          <a:latin typeface="HY견고딕" pitchFamily="18" charset="-127"/>
                          <a:ea typeface="HY견고딕" pitchFamily="18" charset="-127"/>
                        </a:rPr>
                        <a:t>전략</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447696">
                <a:tc>
                  <a:txBody>
                    <a:bodyPr/>
                    <a:lstStyle/>
                    <a:p>
                      <a:pPr marL="0" marR="0" algn="just">
                        <a:lnSpc>
                          <a:spcPct val="160000"/>
                        </a:lnSpc>
                        <a:spcBef>
                          <a:spcPts val="0"/>
                        </a:spcBef>
                        <a:spcAft>
                          <a:spcPts val="0"/>
                        </a:spcAft>
                      </a:pPr>
                      <a:r>
                        <a:rPr lang="en-US" altLang="ko-KR" sz="1600" b="1" dirty="0">
                          <a:solidFill>
                            <a:srgbClr val="008000"/>
                          </a:solidFill>
                          <a:latin typeface="HY견고딕" pitchFamily="18" charset="-127"/>
                          <a:ea typeface="HY견고딕" pitchFamily="18" charset="-127"/>
                        </a:rPr>
                        <a:t>33. </a:t>
                      </a:r>
                      <a:r>
                        <a:rPr lang="ko-KR" altLang="en-US" sz="1600" b="1" dirty="0">
                          <a:solidFill>
                            <a:srgbClr val="008000"/>
                          </a:solidFill>
                          <a:latin typeface="HY견고딕" pitchFamily="18" charset="-127"/>
                          <a:ea typeface="HY견고딕" pitchFamily="18" charset="-127"/>
                        </a:rPr>
                        <a:t>경영의 미래</a:t>
                      </a:r>
                      <a:r>
                        <a:rPr lang="en-US" altLang="ko-KR" sz="1600" b="1" dirty="0">
                          <a:solidFill>
                            <a:srgbClr val="008000"/>
                          </a:solidFill>
                          <a:latin typeface="HY견고딕" pitchFamily="18" charset="-127"/>
                          <a:ea typeface="HY견고딕" pitchFamily="18" charset="-127"/>
                        </a:rPr>
                        <a:t>(294.</a:t>
                      </a:r>
                      <a:r>
                        <a:rPr lang="en-US" sz="1600" b="1" dirty="0">
                          <a:solidFill>
                            <a:srgbClr val="008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ko-KR" altLang="en-US" sz="1600" b="0">
                          <a:solidFill>
                            <a:srgbClr val="FF0000"/>
                          </a:solidFill>
                          <a:latin typeface="HY견고딕" pitchFamily="18" charset="-127"/>
                          <a:ea typeface="HY견고딕" pitchFamily="18" charset="-127"/>
                        </a:rPr>
                        <a:t>헤맬</a:t>
                      </a:r>
                      <a:endParaRPr lang="ko-KR" altLang="en-US" sz="1600" b="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c>
                  <a:txBody>
                    <a:bodyPr/>
                    <a:lstStyle/>
                    <a:p>
                      <a:pPr marL="0" marR="0" algn="just">
                        <a:lnSpc>
                          <a:spcPct val="160000"/>
                        </a:lnSpc>
                        <a:spcBef>
                          <a:spcPts val="0"/>
                        </a:spcBef>
                        <a:spcAft>
                          <a:spcPts val="0"/>
                        </a:spcAft>
                      </a:pPr>
                      <a:r>
                        <a:rPr lang="en-US" altLang="ko-KR" sz="1600" b="0" dirty="0">
                          <a:solidFill>
                            <a:srgbClr val="FF0000"/>
                          </a:solidFill>
                          <a:latin typeface="HY견고딕" pitchFamily="18" charset="-127"/>
                          <a:ea typeface="HY견고딕" pitchFamily="18" charset="-127"/>
                        </a:rPr>
                        <a:t>10.</a:t>
                      </a:r>
                      <a:r>
                        <a:rPr lang="ko-KR" altLang="en-US" sz="1600" b="0" dirty="0">
                          <a:solidFill>
                            <a:srgbClr val="FF0000"/>
                          </a:solidFill>
                          <a:latin typeface="HY견고딕" pitchFamily="18" charset="-127"/>
                          <a:ea typeface="HY견고딕" pitchFamily="18" charset="-127"/>
                        </a:rPr>
                        <a:t>전략</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5AAD5"/>
                    </a:solidFill>
                  </a:tcPr>
                </a:tc>
              </a:tr>
              <a:tr h="447696">
                <a:tc>
                  <a:txBody>
                    <a:bodyPr/>
                    <a:lstStyle/>
                    <a:p>
                      <a:pPr marL="0" marR="0" algn="just">
                        <a:lnSpc>
                          <a:spcPct val="160000"/>
                        </a:lnSpc>
                        <a:spcBef>
                          <a:spcPts val="0"/>
                        </a:spcBef>
                        <a:spcAft>
                          <a:spcPts val="0"/>
                        </a:spcAft>
                      </a:pPr>
                      <a:r>
                        <a:rPr lang="en-US" altLang="ko-KR" sz="1600" b="1">
                          <a:solidFill>
                            <a:srgbClr val="0000FF"/>
                          </a:solidFill>
                          <a:latin typeface="HY견고딕" pitchFamily="18" charset="-127"/>
                          <a:ea typeface="HY견고딕" pitchFamily="18" charset="-127"/>
                        </a:rPr>
                        <a:t>34. </a:t>
                      </a:r>
                      <a:r>
                        <a:rPr lang="ko-KR" altLang="en-US" sz="1600" b="1">
                          <a:solidFill>
                            <a:srgbClr val="0000FF"/>
                          </a:solidFill>
                          <a:latin typeface="HY견고딕" pitchFamily="18" charset="-127"/>
                          <a:ea typeface="HY견고딕" pitchFamily="18" charset="-127"/>
                        </a:rPr>
                        <a:t>젊은심장</a:t>
                      </a:r>
                      <a:r>
                        <a:rPr lang="en-US" altLang="ko-KR" sz="1600" b="1">
                          <a:solidFill>
                            <a:srgbClr val="0000FF"/>
                          </a:solidFill>
                          <a:latin typeface="HY견고딕" pitchFamily="18" charset="-127"/>
                          <a:ea typeface="HY견고딕" pitchFamily="18" charset="-127"/>
                        </a:rPr>
                        <a:t>, </a:t>
                      </a:r>
                      <a:r>
                        <a:rPr lang="ko-KR" altLang="en-US" sz="1600" b="1">
                          <a:solidFill>
                            <a:srgbClr val="0000FF"/>
                          </a:solidFill>
                          <a:latin typeface="HY견고딕" pitchFamily="18" charset="-127"/>
                          <a:ea typeface="HY견고딕" pitchFamily="18" charset="-127"/>
                        </a:rPr>
                        <a:t>세계를 꿈꿔라</a:t>
                      </a:r>
                      <a:r>
                        <a:rPr lang="en-US" altLang="ko-KR" sz="1600" b="1">
                          <a:solidFill>
                            <a:srgbClr val="0000FF"/>
                          </a:solidFill>
                          <a:latin typeface="HY견고딕" pitchFamily="18" charset="-127"/>
                          <a:ea typeface="HY견고딕" pitchFamily="18" charset="-127"/>
                        </a:rPr>
                        <a:t>(265.pp)</a:t>
                      </a:r>
                      <a:r>
                        <a:rPr lang="ko-KR" altLang="en-US" sz="1600" b="1" u="sng">
                          <a:solidFill>
                            <a:srgbClr val="0000FF"/>
                          </a:solidFill>
                          <a:uFill>
                            <a:solidFill>
                              <a:srgbClr val="000000"/>
                            </a:solidFill>
                          </a:uFill>
                          <a:latin typeface="HY견고딕" pitchFamily="18" charset="-127"/>
                          <a:ea typeface="HY견고딕" pitchFamily="18" charset="-127"/>
                        </a:rPr>
                        <a:t>♠</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ko-KR" altLang="en-US" sz="1600" b="0">
                          <a:solidFill>
                            <a:srgbClr val="0000FF"/>
                          </a:solidFill>
                          <a:latin typeface="HY견고딕" pitchFamily="18" charset="-127"/>
                          <a:ea typeface="HY견고딕" pitchFamily="18" charset="-127"/>
                        </a:rPr>
                        <a:t>이코노미스트</a:t>
                      </a:r>
                      <a:endParaRPr lang="ko-KR" altLang="en-US" sz="1600" b="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just">
                        <a:lnSpc>
                          <a:spcPct val="160000"/>
                        </a:lnSpc>
                        <a:spcBef>
                          <a:spcPts val="0"/>
                        </a:spcBef>
                        <a:spcAft>
                          <a:spcPts val="0"/>
                        </a:spcAft>
                      </a:pPr>
                      <a:r>
                        <a:rPr lang="en-US" altLang="ko-KR" sz="1600" b="0" dirty="0">
                          <a:solidFill>
                            <a:srgbClr val="0000FF"/>
                          </a:solidFill>
                          <a:latin typeface="HY견고딕" pitchFamily="18" charset="-127"/>
                          <a:ea typeface="HY견고딕" pitchFamily="18" charset="-127"/>
                        </a:rPr>
                        <a:t>4.</a:t>
                      </a:r>
                      <a:r>
                        <a:rPr lang="ko-KR" altLang="en-US" sz="1600" b="0" dirty="0">
                          <a:solidFill>
                            <a:srgbClr val="0000FF"/>
                          </a:solidFill>
                          <a:latin typeface="HY견고딕" pitchFamily="18" charset="-127"/>
                          <a:ea typeface="HY견고딕" pitchFamily="18" charset="-127"/>
                        </a:rPr>
                        <a:t>지도력</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729609">
                <a:tc>
                  <a:txBody>
                    <a:bodyPr/>
                    <a:lstStyle/>
                    <a:p>
                      <a:pPr marL="0" marR="0" algn="just">
                        <a:lnSpc>
                          <a:spcPct val="90000"/>
                        </a:lnSpc>
                        <a:spcBef>
                          <a:spcPts val="0"/>
                        </a:spcBef>
                        <a:spcAft>
                          <a:spcPts val="0"/>
                        </a:spcAft>
                      </a:pPr>
                      <a:r>
                        <a:rPr lang="en-US" altLang="ko-KR" sz="1600" b="1" dirty="0">
                          <a:solidFill>
                            <a:srgbClr val="000000"/>
                          </a:solidFill>
                          <a:latin typeface="HY견고딕" pitchFamily="18" charset="-127"/>
                          <a:ea typeface="HY견고딕" pitchFamily="18" charset="-127"/>
                        </a:rPr>
                        <a:t>Total 34 </a:t>
                      </a:r>
                      <a:r>
                        <a:rPr lang="ko-KR" altLang="en-US" sz="1600" b="1" dirty="0">
                          <a:solidFill>
                            <a:srgbClr val="000000"/>
                          </a:solidFill>
                          <a:latin typeface="HY견고딕" pitchFamily="18" charset="-127"/>
                          <a:ea typeface="HY견고딕" pitchFamily="18" charset="-127"/>
                        </a:rPr>
                        <a:t>권</a:t>
                      </a:r>
                      <a:r>
                        <a:rPr lang="en-US" altLang="ko-KR" sz="1600" b="1" dirty="0">
                          <a:solidFill>
                            <a:srgbClr val="000000"/>
                          </a:solidFill>
                          <a:latin typeface="HY견고딕" pitchFamily="18" charset="-127"/>
                          <a:ea typeface="HY견고딕" pitchFamily="18" charset="-127"/>
                        </a:rPr>
                        <a:t>(10,363 PP) </a:t>
                      </a:r>
                      <a:endParaRPr lang="ko-KR" altLang="en-US" sz="1600" b="1" dirty="0">
                        <a:solidFill>
                          <a:srgbClr val="000000"/>
                        </a:solidFill>
                        <a:latin typeface="HY견고딕" pitchFamily="18" charset="-127"/>
                        <a:ea typeface="HY견고딕" pitchFamily="18" charset="-127"/>
                      </a:endParaRPr>
                    </a:p>
                    <a:p>
                      <a:pPr marL="0" marR="0" algn="just">
                        <a:lnSpc>
                          <a:spcPct val="90000"/>
                        </a:lnSpc>
                        <a:spcBef>
                          <a:spcPts val="0"/>
                        </a:spcBef>
                        <a:spcAft>
                          <a:spcPts val="0"/>
                        </a:spcAft>
                      </a:pPr>
                      <a:r>
                        <a:rPr lang="en-US" altLang="ko-KR" sz="1600" b="1">
                          <a:solidFill>
                            <a:srgbClr val="000000"/>
                          </a:solidFill>
                          <a:latin typeface="HY견고딕" pitchFamily="18" charset="-127"/>
                          <a:ea typeface="HY견고딕" pitchFamily="18" charset="-127"/>
                        </a:rPr>
                        <a:t>12/12/09 </a:t>
                      </a:r>
                      <a:r>
                        <a:rPr lang="ko-KR" altLang="en-US" sz="1600" b="1" smtClean="0">
                          <a:solidFill>
                            <a:srgbClr val="000000"/>
                          </a:solidFill>
                          <a:latin typeface="HY견고딕" pitchFamily="18" charset="-127"/>
                          <a:ea typeface="HY견고딕" pitchFamily="18" charset="-127"/>
                        </a:rPr>
                        <a:t>현재</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90000"/>
                        </a:lnSpc>
                        <a:spcBef>
                          <a:spcPts val="0"/>
                        </a:spcBef>
                        <a:spcAft>
                          <a:spcPts val="0"/>
                        </a:spcAft>
                      </a:pPr>
                      <a:r>
                        <a:rPr lang="ko-KR" altLang="en-US" sz="1600" b="0" dirty="0" err="1">
                          <a:solidFill>
                            <a:srgbClr val="000000"/>
                          </a:solidFill>
                          <a:latin typeface="HY견고딕" pitchFamily="18" charset="-127"/>
                          <a:ea typeface="HY견고딕" pitchFamily="18" charset="-127"/>
                        </a:rPr>
                        <a:t>권당평균</a:t>
                      </a:r>
                      <a:r>
                        <a:rPr lang="en-US" altLang="ko-KR" sz="1600" b="0" dirty="0" smtClean="0">
                          <a:solidFill>
                            <a:srgbClr val="000000"/>
                          </a:solidFill>
                          <a:latin typeface="HY견고딕" pitchFamily="18" charset="-127"/>
                          <a:ea typeface="HY견고딕" pitchFamily="18" charset="-127"/>
                        </a:rPr>
                        <a:t>:</a:t>
                      </a:r>
                    </a:p>
                    <a:p>
                      <a:pPr marL="0" marR="0" algn="just">
                        <a:lnSpc>
                          <a:spcPct val="90000"/>
                        </a:lnSpc>
                        <a:spcBef>
                          <a:spcPts val="0"/>
                        </a:spcBef>
                        <a:spcAft>
                          <a:spcPts val="0"/>
                        </a:spcAft>
                      </a:pPr>
                      <a:r>
                        <a:rPr lang="en-US" altLang="ko-KR" sz="1600" b="0" dirty="0" smtClean="0">
                          <a:solidFill>
                            <a:srgbClr val="000000"/>
                          </a:solidFill>
                          <a:latin typeface="HY견고딕" pitchFamily="18" charset="-127"/>
                          <a:ea typeface="HY견고딕" pitchFamily="18" charset="-127"/>
                        </a:rPr>
                        <a:t>304 </a:t>
                      </a:r>
                      <a:r>
                        <a:rPr lang="en-US" sz="1600" b="0" dirty="0">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90000"/>
                        </a:lnSpc>
                        <a:spcBef>
                          <a:spcPts val="0"/>
                        </a:spcBef>
                        <a:spcAft>
                          <a:spcPts val="0"/>
                        </a:spcAft>
                      </a:pPr>
                      <a:r>
                        <a:rPr lang="ko-KR" altLang="en-US" sz="1600" b="0" dirty="0" err="1">
                          <a:solidFill>
                            <a:srgbClr val="000000"/>
                          </a:solidFill>
                          <a:latin typeface="HY견고딕" pitchFamily="18" charset="-127"/>
                          <a:ea typeface="HY견고딕" pitchFamily="18" charset="-127"/>
                        </a:rPr>
                        <a:t>하루평균</a:t>
                      </a:r>
                      <a:endParaRPr lang="ko-KR" altLang="en-US" sz="1600" b="0" dirty="0">
                        <a:solidFill>
                          <a:srgbClr val="000000"/>
                        </a:solidFill>
                        <a:latin typeface="HY견고딕" pitchFamily="18" charset="-127"/>
                        <a:ea typeface="HY견고딕" pitchFamily="18" charset="-127"/>
                      </a:endParaRPr>
                    </a:p>
                    <a:p>
                      <a:pPr marL="0" marR="0" algn="just">
                        <a:lnSpc>
                          <a:spcPct val="90000"/>
                        </a:lnSpc>
                        <a:spcBef>
                          <a:spcPts val="0"/>
                        </a:spcBef>
                        <a:spcAft>
                          <a:spcPts val="0"/>
                        </a:spcAft>
                      </a:pPr>
                      <a:r>
                        <a:rPr lang="ko-KR" altLang="en-US" sz="1600" b="0" dirty="0" err="1">
                          <a:solidFill>
                            <a:srgbClr val="000000"/>
                          </a:solidFill>
                          <a:latin typeface="HY견고딕" pitchFamily="18" charset="-127"/>
                          <a:ea typeface="HY견고딕" pitchFamily="18" charset="-127"/>
                        </a:rPr>
                        <a:t>읽은분량</a:t>
                      </a:r>
                      <a:r>
                        <a:rPr lang="en-US" altLang="ko-KR" sz="1600" b="0" dirty="0" smtClean="0">
                          <a:solidFill>
                            <a:srgbClr val="000000"/>
                          </a:solidFill>
                          <a:latin typeface="HY견고딕" pitchFamily="18" charset="-127"/>
                          <a:ea typeface="HY견고딕" pitchFamily="18" charset="-127"/>
                        </a:rPr>
                        <a:t>:28PP</a:t>
                      </a:r>
                      <a:endParaRPr lang="ko-KR" altLang="en-US" sz="1600" b="0"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FF00"/>
                    </a:solidFill>
                  </a:tcPr>
                </a:tc>
              </a:tr>
            </a:tbl>
          </a:graphicData>
        </a:graphic>
      </p:graphicFrame>
      <p:sp>
        <p:nvSpPr>
          <p:cNvPr id="5432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530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530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53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graphicFrame>
        <p:nvGraphicFramePr>
          <p:cNvPr id="8" name="표 7"/>
          <p:cNvGraphicFramePr>
            <a:graphicFrameLocks noGrp="1"/>
          </p:cNvGraphicFramePr>
          <p:nvPr/>
        </p:nvGraphicFramePr>
        <p:xfrm>
          <a:off x="395537" y="1124744"/>
          <a:ext cx="8281318" cy="5766319"/>
        </p:xfrm>
        <a:graphic>
          <a:graphicData uri="http://schemas.openxmlformats.org/drawingml/2006/table">
            <a:tbl>
              <a:tblPr/>
              <a:tblGrid>
                <a:gridCol w="5328989"/>
                <a:gridCol w="1440160"/>
                <a:gridCol w="1512169"/>
              </a:tblGrid>
              <a:tr h="375169">
                <a:tc>
                  <a:txBody>
                    <a:bodyPr/>
                    <a:lstStyle/>
                    <a:p>
                      <a:pPr marL="0" marR="0" algn="ctr">
                        <a:lnSpc>
                          <a:spcPct val="100000"/>
                        </a:lnSpc>
                        <a:spcBef>
                          <a:spcPts val="0"/>
                        </a:spcBef>
                        <a:spcAft>
                          <a:spcPts val="0"/>
                        </a:spcAft>
                      </a:pPr>
                      <a:r>
                        <a:rPr lang="en-US" altLang="ko-KR" sz="1600" b="1" dirty="0">
                          <a:solidFill>
                            <a:srgbClr val="000000"/>
                          </a:solidFill>
                          <a:latin typeface="HY견고딕" pitchFamily="18" charset="-127"/>
                          <a:ea typeface="HY견고딕" pitchFamily="18" charset="-127"/>
                        </a:rPr>
                        <a:t>2010</a:t>
                      </a:r>
                      <a:r>
                        <a:rPr lang="ko-KR" altLang="en-US" sz="1600" b="1" dirty="0" smtClean="0">
                          <a:solidFill>
                            <a:srgbClr val="000000"/>
                          </a:solidFill>
                          <a:latin typeface="HY견고딕" pitchFamily="18" charset="-127"/>
                          <a:ea typeface="HY견고딕" pitchFamily="18" charset="-127"/>
                        </a:rPr>
                        <a:t>년</a:t>
                      </a:r>
                      <a:r>
                        <a:rPr lang="ko-KR" altLang="en-US" sz="1600" b="1" baseline="0" dirty="0" smtClean="0">
                          <a:solidFill>
                            <a:srgbClr val="000000"/>
                          </a:solidFill>
                          <a:latin typeface="HY견고딕" pitchFamily="18" charset="-127"/>
                          <a:ea typeface="HY견고딕" pitchFamily="18" charset="-127"/>
                        </a:rPr>
                        <a:t> </a:t>
                      </a:r>
                      <a:r>
                        <a:rPr lang="ko-KR" altLang="en-US" sz="1600" b="1" dirty="0" smtClean="0">
                          <a:solidFill>
                            <a:srgbClr val="000000"/>
                          </a:solidFill>
                          <a:latin typeface="HY견고딕" pitchFamily="18" charset="-127"/>
                          <a:ea typeface="HY견고딕" pitchFamily="18" charset="-127"/>
                        </a:rPr>
                        <a:t>책 </a:t>
                      </a:r>
                      <a:r>
                        <a:rPr lang="en-US" altLang="ko-KR" sz="1600" b="1" dirty="0">
                          <a:solidFill>
                            <a:srgbClr val="000000"/>
                          </a:solidFill>
                          <a:latin typeface="HY견고딕" pitchFamily="18" charset="-127"/>
                          <a:ea typeface="HY견고딕" pitchFamily="18" charset="-127"/>
                        </a:rPr>
                        <a:t>Title( </a:t>
                      </a:r>
                      <a:r>
                        <a:rPr lang="ko-KR" altLang="en-US" sz="1600" b="1" dirty="0">
                          <a:solidFill>
                            <a:srgbClr val="000000"/>
                          </a:solidFill>
                          <a:latin typeface="HY견고딕" pitchFamily="18" charset="-127"/>
                          <a:ea typeface="HY견고딕" pitchFamily="18" charset="-127"/>
                        </a:rPr>
                        <a:t>총 페이지 </a:t>
                      </a:r>
                      <a:r>
                        <a:rPr lang="en-US" altLang="ko-KR" sz="1600" b="1" dirty="0">
                          <a:solidFill>
                            <a:srgbClr val="000000"/>
                          </a:solidFill>
                          <a:latin typeface="HY견고딕" pitchFamily="18" charset="-127"/>
                          <a:ea typeface="HY견고딕" pitchFamily="18" charset="-127"/>
                        </a:rPr>
                        <a:t>PP)</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8D8D8"/>
                    </a:solidFill>
                  </a:tcPr>
                </a:tc>
                <a:tc>
                  <a:txBody>
                    <a:bodyPr/>
                    <a:lstStyle/>
                    <a:p>
                      <a:pPr marL="0" marR="0" algn="just">
                        <a:lnSpc>
                          <a:spcPct val="100000"/>
                        </a:lnSpc>
                        <a:spcBef>
                          <a:spcPts val="0"/>
                        </a:spcBef>
                        <a:spcAft>
                          <a:spcPts val="0"/>
                        </a:spcAft>
                      </a:pPr>
                      <a:r>
                        <a:rPr lang="en-US" sz="1600" b="1">
                          <a:solidFill>
                            <a:srgbClr val="000000"/>
                          </a:solidFill>
                          <a:latin typeface="HY견고딕" pitchFamily="18" charset="-127"/>
                          <a:ea typeface="HY견고딕" pitchFamily="18" charset="-127"/>
                        </a:rPr>
                        <a:t>Author</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8D8D8"/>
                    </a:solidFill>
                  </a:tcPr>
                </a:tc>
                <a:tc>
                  <a:txBody>
                    <a:bodyPr/>
                    <a:lstStyle/>
                    <a:p>
                      <a:pPr marL="0" marR="0" algn="just">
                        <a:lnSpc>
                          <a:spcPct val="100000"/>
                        </a:lnSpc>
                        <a:spcBef>
                          <a:spcPts val="0"/>
                        </a:spcBef>
                        <a:spcAft>
                          <a:spcPts val="0"/>
                        </a:spcAft>
                      </a:pPr>
                      <a:r>
                        <a:rPr lang="en-US" altLang="ko-KR" sz="1600" b="1" dirty="0" smtClean="0">
                          <a:solidFill>
                            <a:srgbClr val="000000"/>
                          </a:solidFill>
                          <a:latin typeface="HY견고딕" pitchFamily="18" charset="-127"/>
                          <a:ea typeface="HY견고딕" pitchFamily="18" charset="-127"/>
                        </a:rPr>
                        <a:t>GO</a:t>
                      </a:r>
                      <a:r>
                        <a:rPr lang="ko-KR" altLang="en-US" sz="1600" b="1" dirty="0" smtClean="0">
                          <a:solidFill>
                            <a:srgbClr val="000000"/>
                          </a:solidFill>
                          <a:latin typeface="HY견고딕" pitchFamily="18" charset="-127"/>
                          <a:ea typeface="HY견고딕" pitchFamily="18" charset="-127"/>
                        </a:rPr>
                        <a:t>목회전략</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8D8D8"/>
                    </a:solidFill>
                  </a:tcPr>
                </a:tc>
              </a:tr>
              <a:tr h="383672">
                <a:tc>
                  <a:txBody>
                    <a:bodyPr/>
                    <a:lstStyle/>
                    <a:p>
                      <a:pPr marL="0" marR="0" algn="just">
                        <a:lnSpc>
                          <a:spcPct val="160000"/>
                        </a:lnSpc>
                        <a:spcBef>
                          <a:spcPts val="0"/>
                        </a:spcBef>
                        <a:spcAft>
                          <a:spcPts val="0"/>
                        </a:spcAft>
                      </a:pPr>
                      <a:r>
                        <a:rPr lang="en-US" altLang="ko-KR" sz="1600" b="1" dirty="0">
                          <a:solidFill>
                            <a:srgbClr val="000000"/>
                          </a:solidFill>
                          <a:latin typeface="HY견고딕" pitchFamily="18" charset="-127"/>
                          <a:ea typeface="HY견고딕" pitchFamily="18" charset="-127"/>
                        </a:rPr>
                        <a:t>1. </a:t>
                      </a:r>
                      <a:r>
                        <a:rPr lang="ko-KR" altLang="en-US" sz="1600" b="1" dirty="0">
                          <a:solidFill>
                            <a:srgbClr val="000000"/>
                          </a:solidFill>
                          <a:latin typeface="HY견고딕" pitchFamily="18" charset="-127"/>
                          <a:ea typeface="HY견고딕" pitchFamily="18" charset="-127"/>
                        </a:rPr>
                        <a:t>뿌리깊은 영성은 흔들리지 않는다</a:t>
                      </a:r>
                      <a:r>
                        <a:rPr lang="en-US" altLang="ko-KR" sz="1600" b="1" dirty="0">
                          <a:solidFill>
                            <a:srgbClr val="000000"/>
                          </a:solidFill>
                          <a:latin typeface="HY견고딕" pitchFamily="18" charset="-127"/>
                          <a:ea typeface="HY견고딕" pitchFamily="18" charset="-127"/>
                        </a:rPr>
                        <a:t>(286.pp)</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게리 토마스</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2. </a:t>
                      </a:r>
                      <a:r>
                        <a:rPr lang="ko-KR" altLang="en-US" sz="1600" b="1">
                          <a:solidFill>
                            <a:srgbClr val="000000"/>
                          </a:solidFill>
                          <a:latin typeface="HY견고딕" pitchFamily="18" charset="-127"/>
                          <a:ea typeface="HY견고딕" pitchFamily="18" charset="-127"/>
                        </a:rPr>
                        <a:t>영성</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dirty="0">
                          <a:solidFill>
                            <a:srgbClr val="282828"/>
                          </a:solidFill>
                          <a:latin typeface="HY견고딕" pitchFamily="18" charset="-127"/>
                          <a:ea typeface="HY견고딕" pitchFamily="18" charset="-127"/>
                        </a:rPr>
                        <a:t>2. </a:t>
                      </a:r>
                      <a:r>
                        <a:rPr lang="ko-KR" altLang="en-US" sz="1600" b="1" dirty="0">
                          <a:solidFill>
                            <a:srgbClr val="282828"/>
                          </a:solidFill>
                          <a:latin typeface="HY견고딕" pitchFamily="18" charset="-127"/>
                          <a:ea typeface="HY견고딕" pitchFamily="18" charset="-127"/>
                        </a:rPr>
                        <a:t>한국교회를 깨운다</a:t>
                      </a:r>
                      <a:r>
                        <a:rPr lang="en-US" altLang="ko-KR" sz="1600" b="1" dirty="0">
                          <a:solidFill>
                            <a:srgbClr val="282828"/>
                          </a:solidFill>
                          <a:latin typeface="HY견고딕" pitchFamily="18" charset="-127"/>
                          <a:ea typeface="HY견고딕" pitchFamily="18" charset="-127"/>
                        </a:rPr>
                        <a:t>(311.pp)</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282828"/>
                          </a:solidFill>
                          <a:latin typeface="HY견고딕" pitchFamily="18" charset="-127"/>
                          <a:ea typeface="HY견고딕" pitchFamily="18" charset="-127"/>
                        </a:rPr>
                        <a:t>박용규</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282828"/>
                          </a:solidFill>
                          <a:latin typeface="HY견고딕" pitchFamily="18" charset="-127"/>
                          <a:ea typeface="HY견고딕" pitchFamily="18" charset="-127"/>
                        </a:rPr>
                        <a:t>10.</a:t>
                      </a:r>
                      <a:r>
                        <a:rPr lang="ko-KR" altLang="en-US" sz="1600" b="1">
                          <a:solidFill>
                            <a:srgbClr val="282828"/>
                          </a:solidFill>
                          <a:latin typeface="HY견고딕" pitchFamily="18" charset="-127"/>
                          <a:ea typeface="HY견고딕" pitchFamily="18" charset="-127"/>
                        </a:rPr>
                        <a:t>전략</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3. </a:t>
                      </a:r>
                      <a:r>
                        <a:rPr lang="ko-KR" altLang="en-US" sz="1600" b="1">
                          <a:solidFill>
                            <a:srgbClr val="000000"/>
                          </a:solidFill>
                          <a:latin typeface="HY견고딕" pitchFamily="18" charset="-127"/>
                          <a:ea typeface="HY견고딕" pitchFamily="18" charset="-127"/>
                        </a:rPr>
                        <a:t>교회성장운동 어떻게 볼것인가</a:t>
                      </a:r>
                      <a:r>
                        <a:rPr lang="en-US" altLang="ko-KR" sz="1600" b="1">
                          <a:solidFill>
                            <a:srgbClr val="000000"/>
                          </a:solidFill>
                          <a:latin typeface="HY견고딕" pitchFamily="18" charset="-127"/>
                          <a:ea typeface="HY견고딕" pitchFamily="18" charset="-127"/>
                        </a:rPr>
                        <a:t>?(371.pp)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엘머 타운외</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10.</a:t>
                      </a:r>
                      <a:r>
                        <a:rPr lang="ko-KR" altLang="en-US" sz="1600" b="1">
                          <a:solidFill>
                            <a:srgbClr val="000000"/>
                          </a:solidFill>
                          <a:latin typeface="HY견고딕" pitchFamily="18" charset="-127"/>
                          <a:ea typeface="HY견고딕" pitchFamily="18" charset="-127"/>
                        </a:rPr>
                        <a:t>전략</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264526">
                <a:tc>
                  <a:txBody>
                    <a:bodyPr/>
                    <a:lstStyle/>
                    <a:p>
                      <a:pPr marL="0" marR="0" algn="just">
                        <a:lnSpc>
                          <a:spcPct val="100000"/>
                        </a:lnSpc>
                        <a:spcBef>
                          <a:spcPts val="0"/>
                        </a:spcBef>
                        <a:spcAft>
                          <a:spcPts val="0"/>
                        </a:spcAft>
                      </a:pPr>
                      <a:r>
                        <a:rPr lang="en-US" altLang="ko-KR" sz="1600" b="1">
                          <a:solidFill>
                            <a:srgbClr val="0000FF"/>
                          </a:solidFill>
                          <a:latin typeface="HY견고딕" pitchFamily="18" charset="-127"/>
                          <a:ea typeface="HY견고딕" pitchFamily="18" charset="-127"/>
                        </a:rPr>
                        <a:t>4.. </a:t>
                      </a:r>
                      <a:r>
                        <a:rPr lang="ko-KR" altLang="en-US" sz="1600" b="1">
                          <a:solidFill>
                            <a:srgbClr val="0000FF"/>
                          </a:solidFill>
                          <a:latin typeface="HY견고딕" pitchFamily="18" charset="-127"/>
                          <a:ea typeface="HY견고딕" pitchFamily="18" charset="-127"/>
                        </a:rPr>
                        <a:t>동반자 리더십</a:t>
                      </a:r>
                      <a:r>
                        <a:rPr lang="en-US" altLang="ko-KR" sz="1600" b="1">
                          <a:solidFill>
                            <a:srgbClr val="0000FF"/>
                          </a:solidFill>
                          <a:latin typeface="HY견고딕" pitchFamily="18" charset="-127"/>
                          <a:ea typeface="HY견고딕" pitchFamily="18" charset="-127"/>
                        </a:rPr>
                        <a:t>(236.pp)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dirty="0" err="1">
                          <a:solidFill>
                            <a:srgbClr val="0000FF"/>
                          </a:solidFill>
                          <a:latin typeface="HY견고딕" pitchFamily="18" charset="-127"/>
                          <a:ea typeface="HY견고딕" pitchFamily="18" charset="-127"/>
                        </a:rPr>
                        <a:t>블랙카비부자</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en-US" altLang="ko-KR" sz="1600" b="1">
                          <a:solidFill>
                            <a:srgbClr val="0000FF"/>
                          </a:solidFill>
                          <a:latin typeface="HY견고딕" pitchFamily="18" charset="-127"/>
                          <a:ea typeface="HY견고딕" pitchFamily="18" charset="-127"/>
                        </a:rPr>
                        <a:t>4.</a:t>
                      </a:r>
                      <a:r>
                        <a:rPr lang="ko-KR" altLang="en-US" sz="1600" b="1">
                          <a:solidFill>
                            <a:srgbClr val="0000FF"/>
                          </a:solidFill>
                          <a:latin typeface="HY견고딕" pitchFamily="18" charset="-127"/>
                          <a:ea typeface="HY견고딕" pitchFamily="18" charset="-127"/>
                        </a:rPr>
                        <a:t>지도력</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5. </a:t>
                      </a:r>
                      <a:r>
                        <a:rPr lang="ko-KR" altLang="en-US" sz="1600" b="1">
                          <a:solidFill>
                            <a:srgbClr val="000000"/>
                          </a:solidFill>
                          <a:latin typeface="HY견고딕" pitchFamily="18" charset="-127"/>
                          <a:ea typeface="HY견고딕" pitchFamily="18" charset="-127"/>
                        </a:rPr>
                        <a:t>창조 리더십</a:t>
                      </a:r>
                      <a:r>
                        <a:rPr lang="en-US" altLang="ko-KR" sz="1600" b="1">
                          <a:solidFill>
                            <a:srgbClr val="000000"/>
                          </a:solidFill>
                          <a:latin typeface="HY견고딕" pitchFamily="18" charset="-127"/>
                          <a:ea typeface="HY견고딕" pitchFamily="18" charset="-127"/>
                        </a:rPr>
                        <a:t>(403.</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000000"/>
                          </a:solidFill>
                          <a:latin typeface="HY견고딕" pitchFamily="18" charset="-127"/>
                          <a:ea typeface="HY견고딕" pitchFamily="18" charset="-127"/>
                        </a:rPr>
                        <a:t>김광웅</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4.</a:t>
                      </a:r>
                      <a:r>
                        <a:rPr lang="ko-KR" altLang="en-US" sz="1600" b="1">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25000"/>
                        </a:lnSpc>
                        <a:spcBef>
                          <a:spcPts val="0"/>
                        </a:spcBef>
                        <a:spcAft>
                          <a:spcPts val="0"/>
                        </a:spcAft>
                      </a:pPr>
                      <a:r>
                        <a:rPr lang="en-US" altLang="ko-KR" sz="1600" b="1" dirty="0">
                          <a:solidFill>
                            <a:srgbClr val="008000"/>
                          </a:solidFill>
                          <a:latin typeface="HY견고딕" pitchFamily="18" charset="-127"/>
                          <a:ea typeface="HY견고딕" pitchFamily="18" charset="-127"/>
                        </a:rPr>
                        <a:t>6. </a:t>
                      </a:r>
                      <a:r>
                        <a:rPr lang="ko-KR" altLang="en-US" sz="1600" b="1" dirty="0" err="1">
                          <a:solidFill>
                            <a:srgbClr val="008000"/>
                          </a:solidFill>
                          <a:latin typeface="HY견고딕" pitchFamily="18" charset="-127"/>
                          <a:ea typeface="HY견고딕" pitchFamily="18" charset="-127"/>
                        </a:rPr>
                        <a:t>스타벅스의</a:t>
                      </a:r>
                      <a:r>
                        <a:rPr lang="ko-KR" altLang="en-US" sz="1600" b="1" dirty="0">
                          <a:solidFill>
                            <a:srgbClr val="008000"/>
                          </a:solidFill>
                          <a:latin typeface="HY견고딕" pitchFamily="18" charset="-127"/>
                          <a:ea typeface="HY견고딕" pitchFamily="18" charset="-127"/>
                        </a:rPr>
                        <a:t> 사람들</a:t>
                      </a:r>
                      <a:r>
                        <a:rPr lang="en-US" altLang="ko-KR" sz="1600" b="1" dirty="0">
                          <a:solidFill>
                            <a:srgbClr val="008000"/>
                          </a:solidFill>
                          <a:latin typeface="HY견고딕" pitchFamily="18" charset="-127"/>
                          <a:ea typeface="HY견고딕" pitchFamily="18" charset="-127"/>
                        </a:rPr>
                        <a:t>(269.pp)</a:t>
                      </a:r>
                      <a:r>
                        <a:rPr lang="ko-KR" altLang="en-US" sz="1600" b="1" u="sng" dirty="0">
                          <a:solidFill>
                            <a:srgbClr val="008000"/>
                          </a:solidFill>
                          <a:uFill>
                            <a:solidFill>
                              <a:srgbClr val="000000"/>
                            </a:solidFill>
                          </a:uFill>
                          <a:latin typeface="HY견고딕" pitchFamily="18" charset="-127"/>
                          <a:ea typeface="HY견고딕" pitchFamily="18" charset="-127"/>
                        </a:rPr>
                        <a:t>♠</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ko-KR" altLang="en-US" sz="1600" b="1">
                          <a:solidFill>
                            <a:srgbClr val="FF0000"/>
                          </a:solidFill>
                          <a:latin typeface="HY견고딕" pitchFamily="18" charset="-127"/>
                          <a:ea typeface="HY견고딕" pitchFamily="18" charset="-127"/>
                        </a:rPr>
                        <a:t>미첼리</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en-US" altLang="ko-KR" sz="1600" b="1" dirty="0">
                          <a:solidFill>
                            <a:srgbClr val="FF0000"/>
                          </a:solidFill>
                          <a:latin typeface="HY견고딕" pitchFamily="18" charset="-127"/>
                          <a:ea typeface="HY견고딕" pitchFamily="18" charset="-127"/>
                        </a:rPr>
                        <a:t>7/8.</a:t>
                      </a:r>
                      <a:r>
                        <a:rPr lang="ko-KR" altLang="en-US" sz="1600" b="1" dirty="0">
                          <a:solidFill>
                            <a:srgbClr val="FF0000"/>
                          </a:solidFill>
                          <a:latin typeface="HY견고딕" pitchFamily="18" charset="-127"/>
                          <a:ea typeface="HY견고딕" pitchFamily="18" charset="-127"/>
                        </a:rPr>
                        <a:t>주민</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r>
              <a:tr h="383672">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7. </a:t>
                      </a:r>
                      <a:r>
                        <a:rPr lang="ko-KR" altLang="en-US" sz="1600" b="1">
                          <a:solidFill>
                            <a:srgbClr val="008000"/>
                          </a:solidFill>
                          <a:latin typeface="HY견고딕" pitchFamily="18" charset="-127"/>
                          <a:ea typeface="HY견고딕" pitchFamily="18" charset="-127"/>
                        </a:rPr>
                        <a:t>한국의 </a:t>
                      </a:r>
                      <a:r>
                        <a:rPr lang="en-US" altLang="ko-KR" sz="1600" b="1">
                          <a:solidFill>
                            <a:srgbClr val="008000"/>
                          </a:solidFill>
                          <a:latin typeface="HY견고딕" pitchFamily="18" charset="-127"/>
                          <a:ea typeface="HY견고딕" pitchFamily="18" charset="-127"/>
                        </a:rPr>
                        <a:t>CEO</a:t>
                      </a:r>
                      <a:r>
                        <a:rPr lang="ko-KR" altLang="en-US" sz="1600" b="1">
                          <a:solidFill>
                            <a:srgbClr val="008000"/>
                          </a:solidFill>
                          <a:latin typeface="HY견고딕" pitchFamily="18" charset="-127"/>
                          <a:ea typeface="HY견고딕" pitchFamily="18" charset="-127"/>
                        </a:rPr>
                        <a:t>는 무엇으로 사는가</a:t>
                      </a:r>
                      <a:r>
                        <a:rPr lang="en-US" altLang="ko-KR" sz="1600" b="1">
                          <a:solidFill>
                            <a:srgbClr val="008000"/>
                          </a:solidFill>
                          <a:latin typeface="HY견고딕" pitchFamily="18" charset="-127"/>
                          <a:ea typeface="HY견고딕" pitchFamily="18" charset="-127"/>
                        </a:rPr>
                        <a:t>?(351.pp)</a:t>
                      </a:r>
                      <a:r>
                        <a:rPr lang="ko-KR" altLang="en-US" sz="1600" b="1" u="sng">
                          <a:solidFill>
                            <a:srgbClr val="008000"/>
                          </a:solidFill>
                          <a:uFill>
                            <a:solidFill>
                              <a:srgbClr val="000000"/>
                            </a:solidFill>
                          </a:uFill>
                          <a:latin typeface="HY견고딕" pitchFamily="18" charset="-127"/>
                          <a:ea typeface="HY견고딕" pitchFamily="18" charset="-127"/>
                        </a:rPr>
                        <a:t>♠</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ko-KR" altLang="en-US" sz="1600" b="1">
                          <a:solidFill>
                            <a:srgbClr val="FF0000"/>
                          </a:solidFill>
                          <a:latin typeface="HY견고딕" pitchFamily="18" charset="-127"/>
                          <a:ea typeface="HY견고딕" pitchFamily="18" charset="-127"/>
                        </a:rPr>
                        <a:t>이필재외 </a:t>
                      </a:r>
                      <a:r>
                        <a:rPr lang="en-US" altLang="ko-KR" sz="1600" b="1">
                          <a:solidFill>
                            <a:srgbClr val="FF0000"/>
                          </a:solidFill>
                          <a:latin typeface="HY견고딕" pitchFamily="18" charset="-127"/>
                          <a:ea typeface="HY견고딕" pitchFamily="18" charset="-127"/>
                        </a:rPr>
                        <a:t>1</a:t>
                      </a:r>
                      <a:r>
                        <a:rPr lang="ko-KR" altLang="en-US" sz="1600" b="1">
                          <a:solidFill>
                            <a:srgbClr val="FF0000"/>
                          </a:solidFill>
                          <a:latin typeface="HY견고딕" pitchFamily="18" charset="-127"/>
                          <a:ea typeface="HY견고딕" pitchFamily="18" charset="-127"/>
                        </a:rPr>
                        <a:t>인</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en-US" altLang="ko-KR" sz="1600" b="1" dirty="0">
                          <a:solidFill>
                            <a:srgbClr val="FF0000"/>
                          </a:solidFill>
                          <a:latin typeface="HY견고딕" pitchFamily="18" charset="-127"/>
                          <a:ea typeface="HY견고딕" pitchFamily="18" charset="-127"/>
                        </a:rPr>
                        <a:t>10.</a:t>
                      </a:r>
                      <a:r>
                        <a:rPr lang="ko-KR" altLang="en-US" sz="1600" b="1" dirty="0">
                          <a:solidFill>
                            <a:srgbClr val="FF0000"/>
                          </a:solidFill>
                          <a:latin typeface="HY견고딕" pitchFamily="18" charset="-127"/>
                          <a:ea typeface="HY견고딕" pitchFamily="18" charset="-127"/>
                        </a:rPr>
                        <a:t>전략</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r>
              <a:tr h="382776">
                <a:tc>
                  <a:txBody>
                    <a:bodyPr/>
                    <a:lstStyle/>
                    <a:p>
                      <a:pPr marL="0" marR="0" algn="just">
                        <a:lnSpc>
                          <a:spcPct val="160000"/>
                        </a:lnSpc>
                        <a:spcBef>
                          <a:spcPts val="0"/>
                        </a:spcBef>
                        <a:spcAft>
                          <a:spcPts val="0"/>
                        </a:spcAft>
                      </a:pPr>
                      <a:r>
                        <a:rPr lang="en-US" sz="1600" b="1">
                          <a:solidFill>
                            <a:srgbClr val="282828"/>
                          </a:solidFill>
                          <a:latin typeface="HY견고딕" pitchFamily="18" charset="-127"/>
                          <a:ea typeface="HY견고딕" pitchFamily="18" charset="-127"/>
                        </a:rPr>
                        <a:t>8. AXIOM(373.pp)</a:t>
                      </a:r>
                      <a:r>
                        <a:rPr lang="en-US" sz="1600" b="1" u="sng">
                          <a:solidFill>
                            <a:srgbClr val="000000"/>
                          </a:solidFill>
                          <a:uFill>
                            <a:solidFill>
                              <a:srgbClr val="000000"/>
                            </a:solidFill>
                          </a:uFill>
                          <a:latin typeface="HY견고딕" pitchFamily="18" charset="-127"/>
                          <a:ea typeface="HY견고딕" pitchFamily="18" charset="-127"/>
                        </a:rPr>
                        <a:t>♠</a:t>
                      </a:r>
                      <a:endParaRPr 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282828"/>
                          </a:solidFill>
                          <a:latin typeface="HY견고딕" pitchFamily="18" charset="-127"/>
                          <a:ea typeface="HY견고딕" pitchFamily="18" charset="-127"/>
                        </a:rPr>
                        <a:t>하이벨즈</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rgbClr val="282828"/>
                          </a:solidFill>
                          <a:latin typeface="HY견고딕" pitchFamily="18" charset="-127"/>
                          <a:ea typeface="HY견고딕" pitchFamily="18" charset="-127"/>
                        </a:rPr>
                        <a:t>4.</a:t>
                      </a:r>
                      <a:r>
                        <a:rPr lang="ko-KR" altLang="en-US" sz="1600" b="1" dirty="0">
                          <a:solidFill>
                            <a:srgbClr val="282828"/>
                          </a:solidFill>
                          <a:latin typeface="HY견고딕" pitchFamily="18" charset="-127"/>
                          <a:ea typeface="HY견고딕" pitchFamily="18" charset="-127"/>
                        </a:rPr>
                        <a:t>지도력</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282828"/>
                          </a:solidFill>
                          <a:latin typeface="HY견고딕" pitchFamily="18" charset="-127"/>
                          <a:ea typeface="HY견고딕" pitchFamily="18" charset="-127"/>
                        </a:rPr>
                        <a:t>9. </a:t>
                      </a:r>
                      <a:r>
                        <a:rPr lang="ko-KR" altLang="en-US" sz="1600" b="1">
                          <a:solidFill>
                            <a:srgbClr val="282828"/>
                          </a:solidFill>
                          <a:latin typeface="HY견고딕" pitchFamily="18" charset="-127"/>
                          <a:ea typeface="HY견고딕" pitchFamily="18" charset="-127"/>
                        </a:rPr>
                        <a:t>성공하는 리더의 </a:t>
                      </a:r>
                      <a:r>
                        <a:rPr lang="en-US" altLang="ko-KR" sz="1600" b="1">
                          <a:solidFill>
                            <a:srgbClr val="282828"/>
                          </a:solidFill>
                          <a:latin typeface="HY견고딕" pitchFamily="18" charset="-127"/>
                          <a:ea typeface="HY견고딕" pitchFamily="18" charset="-127"/>
                        </a:rPr>
                        <a:t>9</a:t>
                      </a:r>
                      <a:r>
                        <a:rPr lang="ko-KR" altLang="en-US" sz="1600" b="1">
                          <a:solidFill>
                            <a:srgbClr val="282828"/>
                          </a:solidFill>
                          <a:latin typeface="HY견고딕" pitchFamily="18" charset="-127"/>
                          <a:ea typeface="HY견고딕" pitchFamily="18" charset="-127"/>
                        </a:rPr>
                        <a:t>가지 성품</a:t>
                      </a:r>
                      <a:r>
                        <a:rPr lang="en-US" altLang="ko-KR" sz="1600" b="1">
                          <a:solidFill>
                            <a:srgbClr val="282828"/>
                          </a:solidFill>
                          <a:latin typeface="HY견고딕" pitchFamily="18" charset="-127"/>
                          <a:ea typeface="HY견고딕" pitchFamily="18" charset="-127"/>
                        </a:rPr>
                        <a:t>(240.pp)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282828"/>
                          </a:solidFill>
                          <a:latin typeface="HY견고딕" pitchFamily="18" charset="-127"/>
                          <a:ea typeface="HY견고딕" pitchFamily="18" charset="-127"/>
                        </a:rPr>
                        <a:t>제프아이오그</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rgbClr val="282828"/>
                          </a:solidFill>
                          <a:latin typeface="HY견고딕" pitchFamily="18" charset="-127"/>
                          <a:ea typeface="HY견고딕" pitchFamily="18" charset="-127"/>
                        </a:rPr>
                        <a:t>1.</a:t>
                      </a:r>
                      <a:r>
                        <a:rPr lang="ko-KR" altLang="en-US" sz="1600" b="1" dirty="0">
                          <a:solidFill>
                            <a:srgbClr val="282828"/>
                          </a:solidFill>
                          <a:latin typeface="HY견고딕" pitchFamily="18" charset="-127"/>
                          <a:ea typeface="HY견고딕" pitchFamily="18" charset="-127"/>
                        </a:rPr>
                        <a:t>인격</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10.</a:t>
                      </a:r>
                      <a:r>
                        <a:rPr lang="ko-KR" altLang="en-US" sz="1600" b="1">
                          <a:solidFill>
                            <a:srgbClr val="000000"/>
                          </a:solidFill>
                          <a:latin typeface="HY견고딕" pitchFamily="18" charset="-127"/>
                          <a:ea typeface="HY견고딕" pitchFamily="18" charset="-127"/>
                        </a:rPr>
                        <a:t> 위대한 기업은 다 어디로 갔을까</a:t>
                      </a:r>
                      <a:r>
                        <a:rPr lang="en-US" altLang="ko-KR" sz="1600" b="1">
                          <a:solidFill>
                            <a:srgbClr val="000000"/>
                          </a:solidFill>
                          <a:latin typeface="HY견고딕" pitchFamily="18" charset="-127"/>
                          <a:ea typeface="HY견고딕" pitchFamily="18" charset="-127"/>
                        </a:rPr>
                        <a:t>(233.pp)</a:t>
                      </a:r>
                      <a:r>
                        <a:rPr lang="ko-KR" altLang="en-US" sz="1600" b="1" u="sng">
                          <a:solidFill>
                            <a:srgbClr val="000000"/>
                          </a:solidFill>
                          <a:uFill>
                            <a:solidFill>
                              <a:srgbClr val="000000"/>
                            </a:solidFill>
                          </a:uFill>
                          <a:latin typeface="HY견고딕" pitchFamily="18" charset="-127"/>
                          <a:ea typeface="HY견고딕" pitchFamily="18" charset="-127"/>
                        </a:rPr>
                        <a:t>♠</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짐 콜린즈</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dirty="0">
                          <a:solidFill>
                            <a:srgbClr val="000000"/>
                          </a:solidFill>
                          <a:latin typeface="HY견고딕" pitchFamily="18" charset="-127"/>
                          <a:ea typeface="HY견고딕" pitchFamily="18" charset="-127"/>
                        </a:rPr>
                        <a:t>종합</a:t>
                      </a:r>
                      <a:r>
                        <a:rPr lang="en-US" altLang="ko-KR" sz="1600" b="1" dirty="0">
                          <a:solidFill>
                            <a:srgbClr val="000000"/>
                          </a:solidFill>
                          <a:latin typeface="HY견고딕" pitchFamily="18" charset="-127"/>
                          <a:ea typeface="HY견고딕" pitchFamily="18" charset="-127"/>
                        </a:rPr>
                        <a:t>(</a:t>
                      </a:r>
                      <a:r>
                        <a:rPr lang="ko-KR" altLang="en-US" sz="1600" b="1" dirty="0">
                          <a:solidFill>
                            <a:srgbClr val="000000"/>
                          </a:solidFill>
                          <a:latin typeface="HY견고딕" pitchFamily="18" charset="-127"/>
                          <a:ea typeface="HY견고딕" pitchFamily="18" charset="-127"/>
                        </a:rPr>
                        <a:t>건강</a:t>
                      </a:r>
                      <a:r>
                        <a:rPr lang="en-US" altLang="ko-KR" sz="1600" b="1" dirty="0">
                          <a:solidFill>
                            <a:srgbClr val="000000"/>
                          </a:solidFill>
                          <a:latin typeface="HY견고딕" pitchFamily="18" charset="-127"/>
                          <a:ea typeface="HY견고딕" pitchFamily="18" charset="-127"/>
                        </a:rPr>
                        <a:t>)</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11.</a:t>
                      </a:r>
                      <a:r>
                        <a:rPr lang="ko-KR" altLang="en-US" sz="1600" b="1">
                          <a:solidFill>
                            <a:srgbClr val="000000"/>
                          </a:solidFill>
                          <a:latin typeface="HY견고딕" pitchFamily="18" charset="-127"/>
                          <a:ea typeface="HY견고딕" pitchFamily="18" charset="-127"/>
                        </a:rPr>
                        <a:t>코칭 리더십</a:t>
                      </a:r>
                      <a:r>
                        <a:rPr lang="en-US" altLang="ko-KR" sz="1600" b="1">
                          <a:solidFill>
                            <a:srgbClr val="000000"/>
                          </a:solidFill>
                          <a:latin typeface="HY견고딕" pitchFamily="18" charset="-127"/>
                          <a:ea typeface="HY견고딕" pitchFamily="18" charset="-127"/>
                        </a:rPr>
                        <a:t>(207.</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000000"/>
                          </a:solidFill>
                          <a:latin typeface="HY견고딕" pitchFamily="18" charset="-127"/>
                          <a:ea typeface="HY견고딕" pitchFamily="18" charset="-127"/>
                        </a:rPr>
                        <a:t>정진우</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rgbClr val="000000"/>
                          </a:solidFill>
                          <a:latin typeface="HY견고딕" pitchFamily="18" charset="-127"/>
                          <a:ea typeface="HY견고딕" pitchFamily="18" charset="-127"/>
                        </a:rPr>
                        <a:t>4.</a:t>
                      </a:r>
                      <a:r>
                        <a:rPr lang="ko-KR" altLang="en-US" sz="1600" b="1" dirty="0">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12.</a:t>
                      </a:r>
                      <a:r>
                        <a:rPr lang="ko-KR" altLang="en-US" sz="1600" b="1">
                          <a:solidFill>
                            <a:srgbClr val="000000"/>
                          </a:solidFill>
                          <a:latin typeface="HY견고딕" pitchFamily="18" charset="-127"/>
                          <a:ea typeface="HY견고딕" pitchFamily="18" charset="-127"/>
                        </a:rPr>
                        <a:t>실행에 집중하라</a:t>
                      </a:r>
                      <a:r>
                        <a:rPr lang="en-US" altLang="ko-KR" sz="1600" b="1">
                          <a:solidFill>
                            <a:srgbClr val="000000"/>
                          </a:solidFill>
                          <a:latin typeface="HY견고딕" pitchFamily="18" charset="-127"/>
                          <a:ea typeface="HY견고딕" pitchFamily="18" charset="-127"/>
                        </a:rPr>
                        <a:t>(335.pp)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000000"/>
                          </a:solidFill>
                          <a:latin typeface="HY견고딕" pitchFamily="18" charset="-127"/>
                          <a:ea typeface="HY견고딕" pitchFamily="18" charset="-127"/>
                        </a:rPr>
                        <a:t>보시다외</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rgbClr val="000000"/>
                          </a:solidFill>
                          <a:latin typeface="HY견고딕" pitchFamily="18" charset="-127"/>
                          <a:ea typeface="HY견고딕" pitchFamily="18" charset="-127"/>
                        </a:rPr>
                        <a:t>9.</a:t>
                      </a:r>
                      <a:r>
                        <a:rPr lang="ko-KR" altLang="en-US" sz="1600" b="1" dirty="0">
                          <a:solidFill>
                            <a:srgbClr val="000000"/>
                          </a:solidFill>
                          <a:latin typeface="HY견고딕" pitchFamily="18" charset="-127"/>
                          <a:ea typeface="HY견고딕" pitchFamily="18" charset="-127"/>
                        </a:rPr>
                        <a:t>시스템</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3672">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13.</a:t>
                      </a:r>
                      <a:r>
                        <a:rPr lang="ko-KR" altLang="en-US" sz="1600" b="1">
                          <a:solidFill>
                            <a:srgbClr val="000000"/>
                          </a:solidFill>
                          <a:latin typeface="HY견고딕" pitchFamily="18" charset="-127"/>
                          <a:ea typeface="HY견고딕" pitchFamily="18" charset="-127"/>
                        </a:rPr>
                        <a:t>협상</a:t>
                      </a:r>
                      <a:r>
                        <a:rPr lang="en-US" altLang="ko-KR" sz="1600" b="1">
                          <a:solidFill>
                            <a:srgbClr val="000000"/>
                          </a:solidFill>
                          <a:latin typeface="HY견고딕" pitchFamily="18" charset="-127"/>
                          <a:ea typeface="HY견고딕" pitchFamily="18" charset="-127"/>
                        </a:rPr>
                        <a:t>(352.</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허브 코헨</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rgbClr val="000000"/>
                          </a:solidFill>
                          <a:latin typeface="HY견고딕" pitchFamily="18" charset="-127"/>
                          <a:ea typeface="HY견고딕" pitchFamily="18" charset="-127"/>
                        </a:rPr>
                        <a:t>4.</a:t>
                      </a:r>
                      <a:r>
                        <a:rPr lang="ko-KR" altLang="en-US" sz="1600" b="1" dirty="0">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bl>
          </a:graphicData>
        </a:graphic>
      </p:graphicFrame>
      <p:sp>
        <p:nvSpPr>
          <p:cNvPr id="5536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632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632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63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632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graphicFrame>
        <p:nvGraphicFramePr>
          <p:cNvPr id="9" name="표 8"/>
          <p:cNvGraphicFramePr>
            <a:graphicFrameLocks noGrp="1"/>
          </p:cNvGraphicFramePr>
          <p:nvPr/>
        </p:nvGraphicFramePr>
        <p:xfrm>
          <a:off x="467545" y="1484784"/>
          <a:ext cx="8162227" cy="4802686"/>
        </p:xfrm>
        <a:graphic>
          <a:graphicData uri="http://schemas.openxmlformats.org/drawingml/2006/table">
            <a:tbl>
              <a:tblPr/>
              <a:tblGrid>
                <a:gridCol w="5335659"/>
                <a:gridCol w="1500809"/>
                <a:gridCol w="1325759"/>
              </a:tblGrid>
              <a:tr h="432147">
                <a:tc>
                  <a:txBody>
                    <a:bodyPr/>
                    <a:lstStyle/>
                    <a:p>
                      <a:pPr marL="0" marR="0" algn="just">
                        <a:lnSpc>
                          <a:spcPct val="160000"/>
                        </a:lnSpc>
                        <a:spcBef>
                          <a:spcPts val="0"/>
                        </a:spcBef>
                        <a:spcAft>
                          <a:spcPts val="0"/>
                        </a:spcAft>
                      </a:pPr>
                      <a:r>
                        <a:rPr lang="en-US" altLang="ko-KR" sz="1600" b="1" dirty="0">
                          <a:solidFill>
                            <a:srgbClr val="0000FF"/>
                          </a:solidFill>
                          <a:latin typeface="HY견고딕" pitchFamily="18" charset="-127"/>
                          <a:ea typeface="HY견고딕" pitchFamily="18" charset="-127"/>
                        </a:rPr>
                        <a:t>14.</a:t>
                      </a:r>
                      <a:r>
                        <a:rPr lang="ko-KR" altLang="en-US" sz="1600" b="1" dirty="0" err="1">
                          <a:solidFill>
                            <a:srgbClr val="0000FF"/>
                          </a:solidFill>
                          <a:latin typeface="HY견고딕" pitchFamily="18" charset="-127"/>
                          <a:ea typeface="HY견고딕" pitchFamily="18" charset="-127"/>
                        </a:rPr>
                        <a:t>스무살에</a:t>
                      </a:r>
                      <a:r>
                        <a:rPr lang="ko-KR" altLang="en-US" sz="1600" b="1" dirty="0">
                          <a:solidFill>
                            <a:srgbClr val="0000FF"/>
                          </a:solidFill>
                          <a:latin typeface="HY견고딕" pitchFamily="18" charset="-127"/>
                          <a:ea typeface="HY견고딕" pitchFamily="18" charset="-127"/>
                        </a:rPr>
                        <a:t> 알았더라면</a:t>
                      </a:r>
                      <a:r>
                        <a:rPr lang="en-US" altLang="ko-KR" sz="1600" b="1" dirty="0">
                          <a:solidFill>
                            <a:srgbClr val="0000FF"/>
                          </a:solidFill>
                          <a:latin typeface="HY견고딕" pitchFamily="18" charset="-127"/>
                          <a:ea typeface="HY견고딕" pitchFamily="18" charset="-127"/>
                        </a:rPr>
                        <a:t>(252.pp)</a:t>
                      </a:r>
                      <a:r>
                        <a:rPr lang="ko-KR" altLang="en-US" sz="1600" b="1" u="sng" dirty="0">
                          <a:solidFill>
                            <a:srgbClr val="0000FF"/>
                          </a:solidFill>
                          <a:uFill>
                            <a:solidFill>
                              <a:srgbClr val="000000"/>
                            </a:solidFill>
                          </a:uFill>
                          <a:latin typeface="HY견고딕" pitchFamily="18" charset="-127"/>
                          <a:ea typeface="HY견고딕" pitchFamily="18" charset="-127"/>
                        </a:rPr>
                        <a:t>♠</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FF"/>
                          </a:solidFill>
                          <a:latin typeface="HY견고딕" pitchFamily="18" charset="-127"/>
                          <a:ea typeface="HY견고딕" pitchFamily="18" charset="-127"/>
                        </a:rPr>
                        <a:t>티나 실리거</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FF"/>
                          </a:solidFill>
                          <a:latin typeface="HY견고딕" pitchFamily="18" charset="-127"/>
                          <a:ea typeface="HY견고딕" pitchFamily="18" charset="-127"/>
                        </a:rPr>
                        <a:t>4.</a:t>
                      </a:r>
                      <a:r>
                        <a:rPr lang="ko-KR" altLang="en-US" sz="1600" b="1">
                          <a:solidFill>
                            <a:srgbClr val="0000FF"/>
                          </a:solidFill>
                          <a:latin typeface="HY견고딕" pitchFamily="18" charset="-127"/>
                          <a:ea typeface="HY견고딕" pitchFamily="18" charset="-127"/>
                        </a:rPr>
                        <a:t>지도력</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432048">
                <a:tc>
                  <a:txBody>
                    <a:bodyPr/>
                    <a:lstStyle/>
                    <a:p>
                      <a:pPr marL="0" marR="0" algn="just">
                        <a:lnSpc>
                          <a:spcPct val="160000"/>
                        </a:lnSpc>
                        <a:spcBef>
                          <a:spcPts val="0"/>
                        </a:spcBef>
                        <a:spcAft>
                          <a:spcPts val="0"/>
                        </a:spcAft>
                      </a:pPr>
                      <a:r>
                        <a:rPr lang="en-US" altLang="ko-KR" sz="1600" b="1" u="sng">
                          <a:solidFill>
                            <a:srgbClr val="000000"/>
                          </a:solidFill>
                          <a:uFill>
                            <a:solidFill>
                              <a:srgbClr val="000000"/>
                            </a:solidFill>
                          </a:uFill>
                          <a:latin typeface="HY견고딕" pitchFamily="18" charset="-127"/>
                          <a:ea typeface="HY견고딕" pitchFamily="18" charset="-127"/>
                        </a:rPr>
                        <a:t>15. </a:t>
                      </a:r>
                      <a:r>
                        <a:rPr lang="ko-KR" altLang="en-US" sz="1600" b="1" u="sng">
                          <a:solidFill>
                            <a:srgbClr val="000000"/>
                          </a:solidFill>
                          <a:uFill>
                            <a:solidFill>
                              <a:srgbClr val="000000"/>
                            </a:solidFill>
                          </a:uFill>
                          <a:latin typeface="HY견고딕" pitchFamily="18" charset="-127"/>
                          <a:ea typeface="HY견고딕" pitchFamily="18" charset="-127"/>
                        </a:rPr>
                        <a:t>변화의 리더십</a:t>
                      </a:r>
                      <a:r>
                        <a:rPr lang="en-US" altLang="ko-KR" sz="1600" b="1" u="sng">
                          <a:solidFill>
                            <a:srgbClr val="000000"/>
                          </a:solidFill>
                          <a:uFill>
                            <a:solidFill>
                              <a:srgbClr val="000000"/>
                            </a:solidFill>
                          </a:uFill>
                          <a:latin typeface="HY견고딕" pitchFamily="18" charset="-127"/>
                          <a:ea typeface="HY견고딕" pitchFamily="18" charset="-127"/>
                        </a:rPr>
                        <a:t>(255.pp)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282828"/>
                          </a:solidFill>
                          <a:latin typeface="HY견고딕" pitchFamily="18" charset="-127"/>
                          <a:ea typeface="HY견고딕" pitchFamily="18" charset="-127"/>
                        </a:rPr>
                        <a:t>죤 코트</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282828"/>
                          </a:solidFill>
                          <a:latin typeface="HY견고딕" pitchFamily="18" charset="-127"/>
                          <a:ea typeface="HY견고딕" pitchFamily="18" charset="-127"/>
                        </a:rPr>
                        <a:t>4.</a:t>
                      </a:r>
                      <a:r>
                        <a:rPr lang="ko-KR" altLang="en-US" sz="1600" b="1">
                          <a:solidFill>
                            <a:srgbClr val="282828"/>
                          </a:solidFill>
                          <a:latin typeface="HY견고딕" pitchFamily="18" charset="-127"/>
                          <a:ea typeface="HY견고딕" pitchFamily="18" charset="-127"/>
                        </a:rPr>
                        <a:t>지도력</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97725">
                <a:tc>
                  <a:txBody>
                    <a:bodyPr/>
                    <a:lstStyle/>
                    <a:p>
                      <a:pPr marL="0" marR="0" algn="just">
                        <a:lnSpc>
                          <a:spcPct val="100000"/>
                        </a:lnSpc>
                        <a:spcBef>
                          <a:spcPts val="0"/>
                        </a:spcBef>
                        <a:spcAft>
                          <a:spcPts val="0"/>
                        </a:spcAft>
                      </a:pPr>
                      <a:r>
                        <a:rPr lang="en-US" altLang="ko-KR" sz="1600" b="1">
                          <a:solidFill>
                            <a:srgbClr val="000000"/>
                          </a:solidFill>
                          <a:latin typeface="HY견고딕" pitchFamily="18" charset="-127"/>
                          <a:ea typeface="HY견고딕" pitchFamily="18" charset="-127"/>
                        </a:rPr>
                        <a:t>16. </a:t>
                      </a:r>
                      <a:r>
                        <a:rPr lang="ko-KR" altLang="en-US" sz="1600" b="1">
                          <a:solidFill>
                            <a:srgbClr val="000000"/>
                          </a:solidFill>
                          <a:latin typeface="HY견고딕" pitchFamily="18" charset="-127"/>
                          <a:ea typeface="HY견고딕" pitchFamily="18" charset="-127"/>
                        </a:rPr>
                        <a:t>고 포인트</a:t>
                      </a:r>
                      <a:r>
                        <a:rPr lang="en-US" altLang="ko-KR" sz="1600" b="1">
                          <a:solidFill>
                            <a:srgbClr val="000000"/>
                          </a:solidFill>
                          <a:latin typeface="HY견고딕" pitchFamily="18" charset="-127"/>
                          <a:ea typeface="HY견고딕" pitchFamily="18" charset="-127"/>
                        </a:rPr>
                        <a:t>(326.</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282828"/>
                          </a:solidFill>
                          <a:latin typeface="HY견고딕" pitchFamily="18" charset="-127"/>
                          <a:ea typeface="HY견고딕" pitchFamily="18" charset="-127"/>
                        </a:rPr>
                        <a:t>마이클 유심</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en-US" altLang="ko-KR" sz="1600" b="1">
                          <a:solidFill>
                            <a:srgbClr val="282828"/>
                          </a:solidFill>
                          <a:latin typeface="HY견고딕" pitchFamily="18" charset="-127"/>
                          <a:ea typeface="HY견고딕" pitchFamily="18" charset="-127"/>
                        </a:rPr>
                        <a:t>4.</a:t>
                      </a:r>
                      <a:r>
                        <a:rPr lang="ko-KR" altLang="en-US" sz="1600" b="1">
                          <a:solidFill>
                            <a:srgbClr val="282828"/>
                          </a:solidFill>
                          <a:latin typeface="HY견고딕" pitchFamily="18" charset="-127"/>
                          <a:ea typeface="HY견고딕" pitchFamily="18" charset="-127"/>
                        </a:rPr>
                        <a:t>지도력</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73780">
                <a:tc>
                  <a:txBody>
                    <a:bodyPr/>
                    <a:lstStyle/>
                    <a:p>
                      <a:pPr marL="0" marR="0" algn="just">
                        <a:lnSpc>
                          <a:spcPct val="100000"/>
                        </a:lnSpc>
                        <a:spcBef>
                          <a:spcPts val="0"/>
                        </a:spcBef>
                        <a:spcAft>
                          <a:spcPts val="0"/>
                        </a:spcAft>
                      </a:pPr>
                      <a:r>
                        <a:rPr lang="en-US" altLang="ko-KR" sz="1600" b="1">
                          <a:solidFill>
                            <a:srgbClr val="000000"/>
                          </a:solidFill>
                          <a:latin typeface="HY견고딕" pitchFamily="18" charset="-127"/>
                          <a:ea typeface="HY견고딕" pitchFamily="18" charset="-127"/>
                        </a:rPr>
                        <a:t>17. </a:t>
                      </a:r>
                      <a:r>
                        <a:rPr lang="ko-KR" altLang="en-US" sz="1600" b="1">
                          <a:solidFill>
                            <a:srgbClr val="000000"/>
                          </a:solidFill>
                          <a:latin typeface="HY견고딕" pitchFamily="18" charset="-127"/>
                          <a:ea typeface="HY견고딕" pitchFamily="18" charset="-127"/>
                        </a:rPr>
                        <a:t>다윗 대통령</a:t>
                      </a:r>
                      <a:r>
                        <a:rPr lang="en-US" altLang="ko-KR" sz="1600" b="1">
                          <a:solidFill>
                            <a:srgbClr val="000000"/>
                          </a:solidFill>
                          <a:latin typeface="HY견고딕" pitchFamily="18" charset="-127"/>
                          <a:ea typeface="HY견고딕" pitchFamily="18" charset="-127"/>
                        </a:rPr>
                        <a:t>(239.</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000000"/>
                          </a:solidFill>
                          <a:latin typeface="HY견고딕" pitchFamily="18" charset="-127"/>
                          <a:ea typeface="HY견고딕" pitchFamily="18" charset="-127"/>
                        </a:rPr>
                        <a:t>최광식</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en-US" altLang="ko-KR" sz="1600" b="1">
                          <a:solidFill>
                            <a:srgbClr val="000000"/>
                          </a:solidFill>
                          <a:latin typeface="HY견고딕" pitchFamily="18" charset="-127"/>
                          <a:ea typeface="HY견고딕" pitchFamily="18" charset="-127"/>
                        </a:rPr>
                        <a:t>1. </a:t>
                      </a:r>
                      <a:r>
                        <a:rPr lang="ko-KR" altLang="en-US" sz="1600" b="1">
                          <a:solidFill>
                            <a:srgbClr val="000000"/>
                          </a:solidFill>
                          <a:latin typeface="HY견고딕" pitchFamily="18" charset="-127"/>
                          <a:ea typeface="HY견고딕" pitchFamily="18" charset="-127"/>
                        </a:rPr>
                        <a:t>인품</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73780">
                <a:tc>
                  <a:txBody>
                    <a:bodyPr/>
                    <a:lstStyle/>
                    <a:p>
                      <a:pPr marL="0" marR="0" algn="just">
                        <a:lnSpc>
                          <a:spcPct val="100000"/>
                        </a:lnSpc>
                        <a:spcBef>
                          <a:spcPts val="0"/>
                        </a:spcBef>
                        <a:spcAft>
                          <a:spcPts val="0"/>
                        </a:spcAft>
                      </a:pPr>
                      <a:r>
                        <a:rPr lang="en-US" sz="1600" b="1">
                          <a:solidFill>
                            <a:srgbClr val="000000"/>
                          </a:solidFill>
                          <a:latin typeface="HY견고딕" pitchFamily="18" charset="-127"/>
                          <a:ea typeface="HY견고딕" pitchFamily="18" charset="-127"/>
                        </a:rPr>
                        <a:t>18. Organic Church(217.pp)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en-US" sz="1600" b="1">
                          <a:solidFill>
                            <a:srgbClr val="000000"/>
                          </a:solidFill>
                          <a:latin typeface="HY견고딕" pitchFamily="18" charset="-127"/>
                          <a:ea typeface="HY견고딕" pitchFamily="18" charset="-127"/>
                        </a:rPr>
                        <a:t>Neil Cole</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00000"/>
                        </a:lnSpc>
                        <a:spcBef>
                          <a:spcPts val="0"/>
                        </a:spcBef>
                        <a:spcAft>
                          <a:spcPts val="0"/>
                        </a:spcAft>
                      </a:pPr>
                      <a:r>
                        <a:rPr lang="ko-KR" altLang="en-US" sz="1600" b="1">
                          <a:solidFill>
                            <a:srgbClr val="000000"/>
                          </a:solidFill>
                          <a:latin typeface="HY견고딕" pitchFamily="18" charset="-127"/>
                          <a:ea typeface="HY견고딕" pitchFamily="18" charset="-127"/>
                        </a:rPr>
                        <a:t>소그룹</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66883">
                <a:tc>
                  <a:txBody>
                    <a:bodyPr/>
                    <a:lstStyle/>
                    <a:p>
                      <a:pPr marL="0" marR="0" algn="just">
                        <a:lnSpc>
                          <a:spcPct val="125000"/>
                        </a:lnSpc>
                        <a:spcBef>
                          <a:spcPts val="0"/>
                        </a:spcBef>
                        <a:spcAft>
                          <a:spcPts val="0"/>
                        </a:spcAft>
                      </a:pPr>
                      <a:r>
                        <a:rPr lang="en-US" altLang="ko-KR" sz="1600" b="1">
                          <a:solidFill>
                            <a:srgbClr val="000000"/>
                          </a:solidFill>
                          <a:latin typeface="HY견고딕" pitchFamily="18" charset="-127"/>
                          <a:ea typeface="HY견고딕" pitchFamily="18" charset="-127"/>
                        </a:rPr>
                        <a:t>19. </a:t>
                      </a:r>
                      <a:r>
                        <a:rPr lang="ko-KR" altLang="en-US" sz="1600" b="1">
                          <a:solidFill>
                            <a:srgbClr val="000000"/>
                          </a:solidFill>
                          <a:latin typeface="HY견고딕" pitchFamily="18" charset="-127"/>
                          <a:ea typeface="HY견고딕" pitchFamily="18" charset="-127"/>
                        </a:rPr>
                        <a:t>혁신</a:t>
                      </a:r>
                      <a:r>
                        <a:rPr lang="en-US" altLang="ko-KR" sz="1600" b="1">
                          <a:solidFill>
                            <a:srgbClr val="000000"/>
                          </a:solidFill>
                          <a:latin typeface="HY견고딕" pitchFamily="18" charset="-127"/>
                          <a:ea typeface="HY견고딕" pitchFamily="18" charset="-127"/>
                        </a:rPr>
                        <a:t>(</a:t>
                      </a:r>
                      <a:r>
                        <a:rPr lang="en-US" sz="1600" b="1">
                          <a:solidFill>
                            <a:srgbClr val="000000"/>
                          </a:solidFill>
                          <a:latin typeface="HY견고딕" pitchFamily="18" charset="-127"/>
                          <a:ea typeface="HY견고딕" pitchFamily="18" charset="-127"/>
                        </a:rPr>
                        <a:t>Innovation)( 279.pp)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엔디 부루스</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9.</a:t>
                      </a:r>
                      <a:r>
                        <a:rPr lang="ko-KR" altLang="en-US" sz="1600" b="1">
                          <a:solidFill>
                            <a:srgbClr val="000000"/>
                          </a:solidFill>
                          <a:latin typeface="HY견고딕" pitchFamily="18" charset="-127"/>
                          <a:ea typeface="HY견고딕" pitchFamily="18" charset="-127"/>
                        </a:rPr>
                        <a:t>시스템</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288032">
                <a:tc>
                  <a:txBody>
                    <a:bodyPr/>
                    <a:lstStyle/>
                    <a:p>
                      <a:pPr marL="0" marR="0" algn="just">
                        <a:lnSpc>
                          <a:spcPct val="130000"/>
                        </a:lnSpc>
                        <a:spcBef>
                          <a:spcPts val="0"/>
                        </a:spcBef>
                        <a:spcAft>
                          <a:spcPts val="0"/>
                        </a:spcAft>
                      </a:pPr>
                      <a:r>
                        <a:rPr lang="en-US" sz="1600" b="1" dirty="0">
                          <a:solidFill>
                            <a:srgbClr val="0A6E02"/>
                          </a:solidFill>
                          <a:latin typeface="HY견고딕" pitchFamily="18" charset="-127"/>
                          <a:ea typeface="HY견고딕" pitchFamily="18" charset="-127"/>
                        </a:rPr>
                        <a:t>20. Deep Change(</a:t>
                      </a:r>
                      <a:r>
                        <a:rPr lang="ko-KR" altLang="en-US" sz="1600" b="1" dirty="0">
                          <a:solidFill>
                            <a:srgbClr val="0A6E02"/>
                          </a:solidFill>
                          <a:latin typeface="HY견고딕" pitchFamily="18" charset="-127"/>
                          <a:ea typeface="HY견고딕" pitchFamily="18" charset="-127"/>
                        </a:rPr>
                        <a:t>영문</a:t>
                      </a:r>
                      <a:r>
                        <a:rPr lang="en-US" altLang="ko-KR" sz="1600" b="1" dirty="0">
                          <a:solidFill>
                            <a:srgbClr val="0A6E02"/>
                          </a:solidFill>
                          <a:latin typeface="HY견고딕" pitchFamily="18" charset="-127"/>
                          <a:ea typeface="HY견고딕" pitchFamily="18" charset="-127"/>
                        </a:rPr>
                        <a:t>)(229.</a:t>
                      </a:r>
                      <a:r>
                        <a:rPr lang="en-US" sz="1600" b="1" dirty="0">
                          <a:solidFill>
                            <a:srgbClr val="0A6E02"/>
                          </a:solidFill>
                          <a:latin typeface="HY견고딕" pitchFamily="18" charset="-127"/>
                          <a:ea typeface="HY견고딕" pitchFamily="18" charset="-127"/>
                        </a:rPr>
                        <a:t>pp)</a:t>
                      </a:r>
                      <a:r>
                        <a:rPr lang="en-US" sz="1600" b="1" u="sng" dirty="0">
                          <a:solidFill>
                            <a:srgbClr val="0A6E02"/>
                          </a:solidFill>
                          <a:uFill>
                            <a:solidFill>
                              <a:srgbClr val="000000"/>
                            </a:solidFill>
                          </a:uFill>
                          <a:latin typeface="HY견고딕" pitchFamily="18" charset="-127"/>
                          <a:ea typeface="HY견고딕" pitchFamily="18" charset="-127"/>
                        </a:rPr>
                        <a:t>♠</a:t>
                      </a:r>
                      <a:endParaRPr lang="en-US" sz="1600" b="1" dirty="0">
                        <a:solidFill>
                          <a:srgbClr val="0A6E02"/>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ko-KR" altLang="en-US" sz="1600" b="1" dirty="0" err="1">
                          <a:solidFill>
                            <a:srgbClr val="EA0000"/>
                          </a:solidFill>
                          <a:latin typeface="HY견고딕" pitchFamily="18" charset="-127"/>
                          <a:ea typeface="HY견고딕" pitchFamily="18" charset="-127"/>
                        </a:rPr>
                        <a:t>로버트</a:t>
                      </a:r>
                      <a:r>
                        <a:rPr lang="ko-KR" altLang="en-US" sz="1600" b="1" dirty="0">
                          <a:solidFill>
                            <a:srgbClr val="EA0000"/>
                          </a:solidFill>
                          <a:latin typeface="HY견고딕" pitchFamily="18" charset="-127"/>
                          <a:ea typeface="HY견고딕" pitchFamily="18" charset="-127"/>
                        </a:rPr>
                        <a:t> 퀸</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en-US" altLang="ko-KR" sz="1600" b="1" dirty="0">
                          <a:solidFill>
                            <a:srgbClr val="EA0000"/>
                          </a:solidFill>
                          <a:latin typeface="HY견고딕" pitchFamily="18" charset="-127"/>
                          <a:ea typeface="HY견고딕" pitchFamily="18" charset="-127"/>
                        </a:rPr>
                        <a:t>4.</a:t>
                      </a:r>
                      <a:r>
                        <a:rPr lang="ko-KR" altLang="en-US" sz="1600" b="1" dirty="0">
                          <a:solidFill>
                            <a:srgbClr val="EA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r>
              <a:tr h="530884">
                <a:tc>
                  <a:txBody>
                    <a:bodyPr/>
                    <a:lstStyle/>
                    <a:p>
                      <a:pPr marL="0" marR="0" algn="just">
                        <a:lnSpc>
                          <a:spcPct val="160000"/>
                        </a:lnSpc>
                        <a:spcBef>
                          <a:spcPts val="0"/>
                        </a:spcBef>
                        <a:spcAft>
                          <a:spcPts val="0"/>
                        </a:spcAft>
                      </a:pPr>
                      <a:r>
                        <a:rPr lang="en-US" sz="1600" b="1">
                          <a:solidFill>
                            <a:srgbClr val="282828"/>
                          </a:solidFill>
                          <a:latin typeface="HY견고딕" pitchFamily="18" charset="-127"/>
                          <a:ea typeface="HY견고딕" pitchFamily="18" charset="-127"/>
                        </a:rPr>
                        <a:t>21. Be fruitful/Multiply(</a:t>
                      </a:r>
                      <a:r>
                        <a:rPr lang="ko-KR" altLang="en-US" sz="1600" b="1">
                          <a:solidFill>
                            <a:srgbClr val="282828"/>
                          </a:solidFill>
                          <a:latin typeface="HY견고딕" pitchFamily="18" charset="-127"/>
                          <a:ea typeface="HY견고딕" pitchFamily="18" charset="-127"/>
                        </a:rPr>
                        <a:t>영문</a:t>
                      </a:r>
                      <a:r>
                        <a:rPr lang="en-US" altLang="ko-KR" sz="1600" b="1">
                          <a:solidFill>
                            <a:srgbClr val="282828"/>
                          </a:solidFill>
                          <a:latin typeface="HY견고딕" pitchFamily="18" charset="-127"/>
                          <a:ea typeface="HY견고딕" pitchFamily="18" charset="-127"/>
                        </a:rPr>
                        <a:t>)(180.</a:t>
                      </a:r>
                      <a:r>
                        <a:rPr lang="en-US" sz="1600" b="1">
                          <a:solidFill>
                            <a:srgbClr val="282828"/>
                          </a:solidFill>
                          <a:latin typeface="HY견고딕" pitchFamily="18" charset="-127"/>
                          <a:ea typeface="HY견고딕" pitchFamily="18" charset="-127"/>
                        </a:rPr>
                        <a:t>pp) </a:t>
                      </a:r>
                      <a:endParaRPr 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로버트 로간</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rgbClr val="000000"/>
                          </a:solidFill>
                          <a:latin typeface="HY견고딕" pitchFamily="18" charset="-127"/>
                          <a:ea typeface="HY견고딕" pitchFamily="18" charset="-127"/>
                        </a:rPr>
                        <a:t>4.</a:t>
                      </a:r>
                      <a:r>
                        <a:rPr lang="ko-KR" altLang="en-US" sz="1600" b="1" dirty="0">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530884">
                <a:tc>
                  <a:txBody>
                    <a:bodyPr/>
                    <a:lstStyle/>
                    <a:p>
                      <a:pPr marL="0" marR="0" algn="just">
                        <a:lnSpc>
                          <a:spcPct val="110000"/>
                        </a:lnSpc>
                        <a:spcBef>
                          <a:spcPts val="0"/>
                        </a:spcBef>
                        <a:spcAft>
                          <a:spcPts val="0"/>
                        </a:spcAft>
                      </a:pPr>
                      <a:r>
                        <a:rPr lang="en-US" sz="1600" b="1">
                          <a:solidFill>
                            <a:srgbClr val="000000"/>
                          </a:solidFill>
                          <a:latin typeface="HY견고딕" pitchFamily="18" charset="-127"/>
                          <a:ea typeface="HY견고딕" pitchFamily="18" charset="-127"/>
                        </a:rPr>
                        <a:t>22. Transformational Church(Eng)(240.pp)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sz="1600" b="1">
                          <a:solidFill>
                            <a:srgbClr val="000000"/>
                          </a:solidFill>
                          <a:latin typeface="HY견고딕" pitchFamily="18" charset="-127"/>
                          <a:ea typeface="HY견고딕" pitchFamily="18" charset="-127"/>
                        </a:rPr>
                        <a:t>Ed Stetzer</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건강</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81814">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23. </a:t>
                      </a:r>
                      <a:r>
                        <a:rPr lang="ko-KR" altLang="en-US" sz="1600" b="1">
                          <a:solidFill>
                            <a:srgbClr val="000000"/>
                          </a:solidFill>
                          <a:latin typeface="HY견고딕" pitchFamily="18" charset="-127"/>
                          <a:ea typeface="HY견고딕" pitchFamily="18" charset="-127"/>
                        </a:rPr>
                        <a:t>빅 무브</a:t>
                      </a:r>
                      <a:r>
                        <a:rPr lang="en-US" altLang="ko-KR" sz="1600" b="1">
                          <a:solidFill>
                            <a:srgbClr val="000000"/>
                          </a:solidFill>
                          <a:latin typeface="HY견고딕" pitchFamily="18" charset="-127"/>
                          <a:ea typeface="HY견고딕" pitchFamily="18" charset="-127"/>
                        </a:rPr>
                        <a:t>(227.</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10000"/>
                        </a:lnSpc>
                        <a:spcBef>
                          <a:spcPts val="0"/>
                        </a:spcBef>
                        <a:spcAft>
                          <a:spcPts val="0"/>
                        </a:spcAft>
                      </a:pPr>
                      <a:r>
                        <a:rPr lang="ko-KR" altLang="en-US" sz="1600" b="1">
                          <a:solidFill>
                            <a:srgbClr val="000000"/>
                          </a:solidFill>
                          <a:latin typeface="HY견고딕" pitchFamily="18" charset="-127"/>
                          <a:ea typeface="HY견고딕" pitchFamily="18" charset="-127"/>
                        </a:rPr>
                        <a:t>폴 스트레벨</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453564">
                <a:tc>
                  <a:txBody>
                    <a:bodyPr/>
                    <a:lstStyle/>
                    <a:p>
                      <a:pPr marL="0" marR="0" algn="just">
                        <a:lnSpc>
                          <a:spcPct val="160000"/>
                        </a:lnSpc>
                        <a:spcBef>
                          <a:spcPts val="0"/>
                        </a:spcBef>
                        <a:spcAft>
                          <a:spcPts val="0"/>
                        </a:spcAft>
                      </a:pPr>
                      <a:r>
                        <a:rPr lang="en-US" altLang="ko-KR" sz="1600" b="1">
                          <a:solidFill>
                            <a:srgbClr val="282828"/>
                          </a:solidFill>
                          <a:latin typeface="HY견고딕" pitchFamily="18" charset="-127"/>
                          <a:ea typeface="HY견고딕" pitchFamily="18" charset="-127"/>
                        </a:rPr>
                        <a:t>24. </a:t>
                      </a:r>
                      <a:r>
                        <a:rPr lang="ko-KR" altLang="en-US" sz="1600" b="1">
                          <a:solidFill>
                            <a:srgbClr val="282828"/>
                          </a:solidFill>
                          <a:latin typeface="HY견고딕" pitchFamily="18" charset="-127"/>
                          <a:ea typeface="HY견고딕" pitchFamily="18" charset="-127"/>
                        </a:rPr>
                        <a:t>건강한 교회 특징</a:t>
                      </a:r>
                      <a:r>
                        <a:rPr lang="en-US" altLang="ko-KR" sz="1600" b="1">
                          <a:solidFill>
                            <a:srgbClr val="282828"/>
                          </a:solidFill>
                          <a:latin typeface="HY견고딕" pitchFamily="18" charset="-127"/>
                          <a:ea typeface="HY견고딕" pitchFamily="18" charset="-127"/>
                        </a:rPr>
                        <a:t>(338.pp)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마크 데버</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dirty="0">
                          <a:solidFill>
                            <a:srgbClr val="000000"/>
                          </a:solidFill>
                          <a:latin typeface="HY견고딕" pitchFamily="18" charset="-127"/>
                          <a:ea typeface="HY견고딕" pitchFamily="18" charset="-127"/>
                        </a:rPr>
                        <a:t>건강</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bl>
          </a:graphicData>
        </a:graphic>
      </p:graphicFrame>
      <p:sp>
        <p:nvSpPr>
          <p:cNvPr id="5637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734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73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735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735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graphicFrame>
        <p:nvGraphicFramePr>
          <p:cNvPr id="9" name="표 8"/>
          <p:cNvGraphicFramePr>
            <a:graphicFrameLocks noGrp="1"/>
          </p:cNvGraphicFramePr>
          <p:nvPr/>
        </p:nvGraphicFramePr>
        <p:xfrm>
          <a:off x="539553" y="1340768"/>
          <a:ext cx="8280747" cy="4835826"/>
        </p:xfrm>
        <a:graphic>
          <a:graphicData uri="http://schemas.openxmlformats.org/drawingml/2006/table">
            <a:tbl>
              <a:tblPr/>
              <a:tblGrid>
                <a:gridCol w="5168324"/>
                <a:gridCol w="1528247"/>
                <a:gridCol w="1584176"/>
              </a:tblGrid>
              <a:tr h="358946">
                <a:tc>
                  <a:txBody>
                    <a:bodyPr/>
                    <a:lstStyle/>
                    <a:p>
                      <a:pPr marL="0" marR="0" algn="just">
                        <a:lnSpc>
                          <a:spcPct val="160000"/>
                        </a:lnSpc>
                        <a:spcBef>
                          <a:spcPts val="0"/>
                        </a:spcBef>
                        <a:spcAft>
                          <a:spcPts val="0"/>
                        </a:spcAft>
                      </a:pPr>
                      <a:r>
                        <a:rPr lang="en-US" sz="1600" b="1" dirty="0">
                          <a:solidFill>
                            <a:srgbClr val="282828"/>
                          </a:solidFill>
                          <a:latin typeface="HY견고딕" pitchFamily="18" charset="-127"/>
                          <a:ea typeface="HY견고딕" pitchFamily="18" charset="-127"/>
                        </a:rPr>
                        <a:t>25. Prodigal God(135.pp)</a:t>
                      </a:r>
                      <a:endParaRPr 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팀 켈러</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2.</a:t>
                      </a:r>
                      <a:r>
                        <a:rPr lang="ko-KR" altLang="en-US" sz="1600" b="1">
                          <a:solidFill>
                            <a:srgbClr val="000000"/>
                          </a:solidFill>
                          <a:latin typeface="HY견고딕" pitchFamily="18" charset="-127"/>
                          <a:ea typeface="HY견고딕" pitchFamily="18" charset="-127"/>
                        </a:rPr>
                        <a:t>영성</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61020">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26. 10</a:t>
                      </a:r>
                      <a:r>
                        <a:rPr lang="ko-KR" altLang="en-US" sz="1600" b="1">
                          <a:solidFill>
                            <a:srgbClr val="000000"/>
                          </a:solidFill>
                          <a:latin typeface="HY견고딕" pitchFamily="18" charset="-127"/>
                          <a:ea typeface="HY견고딕" pitchFamily="18" charset="-127"/>
                        </a:rPr>
                        <a:t>년 후 우리 교회</a:t>
                      </a:r>
                      <a:r>
                        <a:rPr lang="en-US" altLang="ko-KR" sz="1600" b="1">
                          <a:solidFill>
                            <a:srgbClr val="000000"/>
                          </a:solidFill>
                          <a:latin typeface="HY견고딕" pitchFamily="18" charset="-127"/>
                          <a:ea typeface="HY견고딕" pitchFamily="18" charset="-127"/>
                        </a:rPr>
                        <a:t>(414.pp)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멕스루케이도</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5.</a:t>
                      </a:r>
                      <a:r>
                        <a:rPr lang="ko-KR" altLang="en-US" sz="1600" b="1">
                          <a:solidFill>
                            <a:srgbClr val="000000"/>
                          </a:solidFill>
                          <a:latin typeface="HY견고딕" pitchFamily="18" charset="-127"/>
                          <a:ea typeface="HY견고딕" pitchFamily="18" charset="-127"/>
                        </a:rPr>
                        <a:t>비전</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58094">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27. </a:t>
                      </a:r>
                      <a:r>
                        <a:rPr lang="ko-KR" altLang="en-US" sz="1600" b="1">
                          <a:solidFill>
                            <a:srgbClr val="008000"/>
                          </a:solidFill>
                          <a:latin typeface="HY견고딕" pitchFamily="18" charset="-127"/>
                          <a:ea typeface="HY견고딕" pitchFamily="18" charset="-127"/>
                        </a:rPr>
                        <a:t>우리는 천국으로 출근한다</a:t>
                      </a:r>
                      <a:r>
                        <a:rPr lang="en-US" altLang="ko-KR" sz="1600" b="1">
                          <a:solidFill>
                            <a:srgbClr val="008000"/>
                          </a:solidFill>
                          <a:latin typeface="HY견고딕" pitchFamily="18" charset="-127"/>
                          <a:ea typeface="HY견고딕" pitchFamily="18" charset="-127"/>
                        </a:rPr>
                        <a:t>(311.pp)</a:t>
                      </a:r>
                      <a:r>
                        <a:rPr lang="ko-KR" altLang="en-US" sz="1600" b="1" u="sng">
                          <a:solidFill>
                            <a:srgbClr val="008000"/>
                          </a:solidFill>
                          <a:uFill>
                            <a:solidFill>
                              <a:srgbClr val="000000"/>
                            </a:solidFill>
                          </a:uFill>
                          <a:latin typeface="HY견고딕" pitchFamily="18" charset="-127"/>
                          <a:ea typeface="HY견고딕" pitchFamily="18" charset="-127"/>
                        </a:rPr>
                        <a:t>♠</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8000"/>
                          </a:solidFill>
                          <a:latin typeface="HY견고딕" pitchFamily="18" charset="-127"/>
                          <a:ea typeface="HY견고딕" pitchFamily="18" charset="-127"/>
                        </a:rPr>
                        <a:t>김종훈</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7.</a:t>
                      </a:r>
                      <a:r>
                        <a:rPr lang="ko-KR" altLang="en-US" sz="1600" b="1">
                          <a:solidFill>
                            <a:srgbClr val="008000"/>
                          </a:solidFill>
                          <a:latin typeface="HY견고딕" pitchFamily="18" charset="-127"/>
                          <a:ea typeface="HY견고딕" pitchFamily="18" charset="-127"/>
                        </a:rPr>
                        <a:t>지역이해</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55168">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28. </a:t>
                      </a:r>
                      <a:r>
                        <a:rPr lang="ko-KR" altLang="en-US" sz="1600" b="1">
                          <a:solidFill>
                            <a:srgbClr val="008000"/>
                          </a:solidFill>
                          <a:latin typeface="HY견고딕" pitchFamily="18" charset="-127"/>
                          <a:ea typeface="HY견고딕" pitchFamily="18" charset="-127"/>
                        </a:rPr>
                        <a:t>혼 창 통</a:t>
                      </a:r>
                      <a:r>
                        <a:rPr lang="en-US" altLang="ko-KR" sz="1600" b="1">
                          <a:solidFill>
                            <a:srgbClr val="008000"/>
                          </a:solidFill>
                          <a:latin typeface="HY견고딕" pitchFamily="18" charset="-127"/>
                          <a:ea typeface="HY견고딕" pitchFamily="18" charset="-127"/>
                        </a:rPr>
                        <a:t>(298.pp)</a:t>
                      </a:r>
                      <a:r>
                        <a:rPr lang="ko-KR" altLang="en-US" sz="1600" b="1" u="sng">
                          <a:solidFill>
                            <a:srgbClr val="008000"/>
                          </a:solidFill>
                          <a:uFill>
                            <a:solidFill>
                              <a:srgbClr val="000000"/>
                            </a:solidFill>
                          </a:uFill>
                          <a:latin typeface="HY견고딕" pitchFamily="18" charset="-127"/>
                          <a:ea typeface="HY견고딕" pitchFamily="18" charset="-127"/>
                        </a:rPr>
                        <a:t>♠</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8000"/>
                          </a:solidFill>
                          <a:latin typeface="HY견고딕" pitchFamily="18" charset="-127"/>
                          <a:ea typeface="HY견고딕" pitchFamily="18" charset="-127"/>
                        </a:rPr>
                        <a:t>이지훈</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5.</a:t>
                      </a:r>
                      <a:r>
                        <a:rPr lang="ko-KR" altLang="en-US" sz="1600" b="1">
                          <a:solidFill>
                            <a:srgbClr val="008000"/>
                          </a:solidFill>
                          <a:latin typeface="HY견고딕" pitchFamily="18" charset="-127"/>
                          <a:ea typeface="HY견고딕" pitchFamily="18" charset="-127"/>
                        </a:rPr>
                        <a:t>비전</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52242">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29. </a:t>
                      </a:r>
                      <a:r>
                        <a:rPr lang="ko-KR" altLang="en-US" sz="1600" b="1">
                          <a:solidFill>
                            <a:srgbClr val="008000"/>
                          </a:solidFill>
                          <a:latin typeface="HY견고딕" pitchFamily="18" charset="-127"/>
                          <a:ea typeface="HY견고딕" pitchFamily="18" charset="-127"/>
                        </a:rPr>
                        <a:t>영향력</a:t>
                      </a:r>
                      <a:r>
                        <a:rPr lang="en-US" altLang="ko-KR" sz="1600" b="1">
                          <a:solidFill>
                            <a:srgbClr val="008000"/>
                          </a:solidFill>
                          <a:latin typeface="HY견고딕" pitchFamily="18" charset="-127"/>
                          <a:ea typeface="HY견고딕" pitchFamily="18" charset="-127"/>
                        </a:rPr>
                        <a:t>(199.</a:t>
                      </a:r>
                      <a:r>
                        <a:rPr lang="en-US" sz="1600" b="1">
                          <a:solidFill>
                            <a:srgbClr val="008000"/>
                          </a:solidFill>
                          <a:latin typeface="HY견고딕" pitchFamily="18" charset="-127"/>
                          <a:ea typeface="HY견고딕" pitchFamily="18" charset="-127"/>
                        </a:rPr>
                        <a:t>pp)</a:t>
                      </a:r>
                      <a:r>
                        <a:rPr lang="en-US" sz="1600" b="1" u="sng">
                          <a:solidFill>
                            <a:srgbClr val="008000"/>
                          </a:solidFill>
                          <a:uFill>
                            <a:solidFill>
                              <a:srgbClr val="000000"/>
                            </a:solidFill>
                          </a:uFill>
                          <a:latin typeface="HY견고딕" pitchFamily="18" charset="-127"/>
                          <a:ea typeface="HY견고딕" pitchFamily="18" charset="-127"/>
                        </a:rPr>
                        <a:t>♠</a:t>
                      </a:r>
                      <a:endParaRPr 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8000"/>
                          </a:solidFill>
                          <a:latin typeface="HY견고딕" pitchFamily="18" charset="-127"/>
                          <a:ea typeface="HY견고딕" pitchFamily="18" charset="-127"/>
                        </a:rPr>
                        <a:t>와이드너</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8000"/>
                          </a:solidFill>
                          <a:latin typeface="HY견고딕" pitchFamily="18" charset="-127"/>
                          <a:ea typeface="HY견고딕" pitchFamily="18" charset="-127"/>
                        </a:rPr>
                        <a:t>8.</a:t>
                      </a:r>
                      <a:r>
                        <a:rPr lang="ko-KR" altLang="en-US" sz="1600" b="1">
                          <a:solidFill>
                            <a:srgbClr val="008000"/>
                          </a:solidFill>
                          <a:latin typeface="HY견고딕" pitchFamily="18" charset="-127"/>
                          <a:ea typeface="HY견고딕" pitchFamily="18" charset="-127"/>
                        </a:rPr>
                        <a:t>인간관계</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58946">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30. </a:t>
                      </a:r>
                      <a:r>
                        <a:rPr lang="ko-KR" altLang="en-US" sz="1600" b="1">
                          <a:solidFill>
                            <a:srgbClr val="000000"/>
                          </a:solidFill>
                          <a:latin typeface="HY견고딕" pitchFamily="18" charset="-127"/>
                          <a:ea typeface="HY견고딕" pitchFamily="18" charset="-127"/>
                        </a:rPr>
                        <a:t>다시 부흥한 </a:t>
                      </a:r>
                      <a:r>
                        <a:rPr lang="en-US" altLang="ko-KR" sz="1600" b="1">
                          <a:solidFill>
                            <a:srgbClr val="000000"/>
                          </a:solidFill>
                          <a:latin typeface="HY견고딕" pitchFamily="18" charset="-127"/>
                          <a:ea typeface="HY견고딕" pitchFamily="18" charset="-127"/>
                        </a:rPr>
                        <a:t>324 </a:t>
                      </a:r>
                      <a:r>
                        <a:rPr lang="ko-KR" altLang="en-US" sz="1600" b="1">
                          <a:solidFill>
                            <a:srgbClr val="000000"/>
                          </a:solidFill>
                          <a:latin typeface="HY견고딕" pitchFamily="18" charset="-127"/>
                          <a:ea typeface="HY견고딕" pitchFamily="18" charset="-127"/>
                        </a:rPr>
                        <a:t>교회 리포트</a:t>
                      </a:r>
                      <a:r>
                        <a:rPr lang="en-US" altLang="ko-KR" sz="1600" b="1">
                          <a:solidFill>
                            <a:srgbClr val="000000"/>
                          </a:solidFill>
                          <a:latin typeface="HY견고딕" pitchFamily="18" charset="-127"/>
                          <a:ea typeface="HY견고딕" pitchFamily="18" charset="-127"/>
                        </a:rPr>
                        <a:t>(284.pp)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스테츠</a:t>
                      </a:r>
                      <a:r>
                        <a:rPr lang="en-US" altLang="ko-KR" sz="1600" b="1">
                          <a:solidFill>
                            <a:srgbClr val="000000"/>
                          </a:solidFill>
                          <a:latin typeface="HY견고딕" pitchFamily="18" charset="-127"/>
                          <a:ea typeface="HY견고딕" pitchFamily="18" charset="-127"/>
                        </a:rPr>
                        <a:t>/</a:t>
                      </a:r>
                      <a:r>
                        <a:rPr lang="ko-KR" altLang="en-US" sz="1600" b="1">
                          <a:solidFill>
                            <a:srgbClr val="000000"/>
                          </a:solidFill>
                          <a:latin typeface="HY견고딕" pitchFamily="18" charset="-127"/>
                          <a:ea typeface="HY견고딕" pitchFamily="18" charset="-127"/>
                        </a:rPr>
                        <a:t>도슨</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10.</a:t>
                      </a:r>
                      <a:r>
                        <a:rPr lang="ko-KR" altLang="en-US" sz="1600" b="1">
                          <a:solidFill>
                            <a:srgbClr val="000000"/>
                          </a:solidFill>
                          <a:latin typeface="HY견고딕" pitchFamily="18" charset="-127"/>
                          <a:ea typeface="HY견고딕" pitchFamily="18" charset="-127"/>
                        </a:rPr>
                        <a:t>전략</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55406">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31. </a:t>
                      </a:r>
                      <a:r>
                        <a:rPr lang="ko-KR" altLang="en-US" sz="1600" b="1">
                          <a:solidFill>
                            <a:srgbClr val="000000"/>
                          </a:solidFill>
                          <a:latin typeface="HY견고딕" pitchFamily="18" charset="-127"/>
                          <a:ea typeface="HY견고딕" pitchFamily="18" charset="-127"/>
                        </a:rPr>
                        <a:t>사장의 자격</a:t>
                      </a:r>
                      <a:r>
                        <a:rPr lang="en-US" altLang="ko-KR" sz="1600" b="1">
                          <a:solidFill>
                            <a:srgbClr val="000000"/>
                          </a:solidFill>
                          <a:latin typeface="HY견고딕" pitchFamily="18" charset="-127"/>
                          <a:ea typeface="HY견고딕" pitchFamily="18" charset="-127"/>
                        </a:rPr>
                        <a:t>(308.</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rgbClr val="000000"/>
                          </a:solidFill>
                          <a:latin typeface="HY견고딕" pitchFamily="18" charset="-127"/>
                          <a:ea typeface="HY견고딕" pitchFamily="18" charset="-127"/>
                        </a:rPr>
                        <a:t>서광원</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4.</a:t>
                      </a:r>
                      <a:r>
                        <a:rPr lang="ko-KR" altLang="en-US" sz="1600" b="1">
                          <a:solidFill>
                            <a:srgbClr val="0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396853">
                <a:tc>
                  <a:txBody>
                    <a:bodyPr/>
                    <a:lstStyle/>
                    <a:p>
                      <a:pPr marL="0" marR="0" algn="just">
                        <a:lnSpc>
                          <a:spcPct val="160000"/>
                        </a:lnSpc>
                        <a:spcBef>
                          <a:spcPts val="0"/>
                        </a:spcBef>
                        <a:spcAft>
                          <a:spcPts val="0"/>
                        </a:spcAft>
                      </a:pPr>
                      <a:r>
                        <a:rPr lang="en-US" altLang="ko-KR" sz="1600" b="1" dirty="0">
                          <a:solidFill>
                            <a:srgbClr val="0A6E02"/>
                          </a:solidFill>
                          <a:latin typeface="HY견고딕" pitchFamily="18" charset="-127"/>
                          <a:ea typeface="HY견고딕" pitchFamily="18" charset="-127"/>
                        </a:rPr>
                        <a:t>32. </a:t>
                      </a:r>
                      <a:r>
                        <a:rPr lang="ko-KR" altLang="en-US" sz="1600" b="1" dirty="0">
                          <a:solidFill>
                            <a:srgbClr val="0A6E02"/>
                          </a:solidFill>
                          <a:latin typeface="HY견고딕" pitchFamily="18" charset="-127"/>
                          <a:ea typeface="HY견고딕" pitchFamily="18" charset="-127"/>
                        </a:rPr>
                        <a:t>리더십 골드</a:t>
                      </a:r>
                      <a:r>
                        <a:rPr lang="en-US" altLang="ko-KR" sz="1600" b="1" dirty="0">
                          <a:solidFill>
                            <a:srgbClr val="0A6E02"/>
                          </a:solidFill>
                          <a:latin typeface="HY견고딕" pitchFamily="18" charset="-127"/>
                          <a:ea typeface="HY견고딕" pitchFamily="18" charset="-127"/>
                        </a:rPr>
                        <a:t>(422.pp)(</a:t>
                      </a:r>
                      <a:r>
                        <a:rPr lang="ko-KR" altLang="en-US" sz="1600" b="1" dirty="0">
                          <a:solidFill>
                            <a:srgbClr val="0A6E02"/>
                          </a:solidFill>
                          <a:latin typeface="HY견고딕" pitchFamily="18" charset="-127"/>
                          <a:ea typeface="HY견고딕" pitchFamily="18" charset="-127"/>
                        </a:rPr>
                        <a:t>한국판</a:t>
                      </a:r>
                      <a:r>
                        <a:rPr lang="en-US" altLang="ko-KR" sz="1600" b="1" dirty="0">
                          <a:solidFill>
                            <a:srgbClr val="0A6E02"/>
                          </a:solidFill>
                          <a:latin typeface="HY견고딕" pitchFamily="18" charset="-127"/>
                          <a:ea typeface="HY견고딕" pitchFamily="18" charset="-127"/>
                        </a:rPr>
                        <a:t>)</a:t>
                      </a:r>
                      <a:r>
                        <a:rPr lang="ko-KR" altLang="en-US" sz="1600" b="1" u="sng" dirty="0">
                          <a:solidFill>
                            <a:srgbClr val="0A6E02"/>
                          </a:solidFill>
                          <a:uFill>
                            <a:solidFill>
                              <a:srgbClr val="000000"/>
                            </a:solidFill>
                          </a:uFill>
                          <a:latin typeface="HY견고딕" pitchFamily="18" charset="-127"/>
                          <a:ea typeface="HY견고딕" pitchFamily="18" charset="-127"/>
                        </a:rPr>
                        <a:t>♠</a:t>
                      </a:r>
                      <a:endParaRPr lang="ko-KR" altLang="en-US" sz="1600" b="1" dirty="0">
                        <a:solidFill>
                          <a:srgbClr val="0A6E02"/>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ko-KR" altLang="en-US" sz="1600" b="1">
                          <a:solidFill>
                            <a:srgbClr val="C00000"/>
                          </a:solidFill>
                          <a:latin typeface="HY견고딕" pitchFamily="18" charset="-127"/>
                          <a:ea typeface="HY견고딕" pitchFamily="18" charset="-127"/>
                        </a:rPr>
                        <a:t>존 맥스웰</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c>
                  <a:txBody>
                    <a:bodyPr/>
                    <a:lstStyle/>
                    <a:p>
                      <a:pPr marL="0" marR="0" algn="just">
                        <a:lnSpc>
                          <a:spcPct val="160000"/>
                        </a:lnSpc>
                        <a:spcBef>
                          <a:spcPts val="0"/>
                        </a:spcBef>
                        <a:spcAft>
                          <a:spcPts val="0"/>
                        </a:spcAft>
                      </a:pPr>
                      <a:r>
                        <a:rPr lang="en-US" altLang="ko-KR" sz="1600" b="1" dirty="0">
                          <a:solidFill>
                            <a:srgbClr val="C00000"/>
                          </a:solidFill>
                          <a:latin typeface="HY견고딕" pitchFamily="18" charset="-127"/>
                          <a:ea typeface="HY견고딕" pitchFamily="18" charset="-127"/>
                        </a:rPr>
                        <a:t>4.</a:t>
                      </a:r>
                      <a:r>
                        <a:rPr lang="ko-KR" altLang="en-US" sz="1600" b="1" dirty="0">
                          <a:solidFill>
                            <a:srgbClr val="C00000"/>
                          </a:solidFill>
                          <a:latin typeface="HY견고딕" pitchFamily="18" charset="-127"/>
                          <a:ea typeface="HY견고딕" pitchFamily="18" charset="-127"/>
                        </a:rPr>
                        <a:t>지도력</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CCFF"/>
                    </a:solidFill>
                  </a:tcPr>
                </a:tc>
              </a:tr>
              <a:tr h="358946">
                <a:tc>
                  <a:txBody>
                    <a:bodyPr/>
                    <a:lstStyle/>
                    <a:p>
                      <a:pPr marL="0" marR="0" algn="just">
                        <a:lnSpc>
                          <a:spcPct val="160000"/>
                        </a:lnSpc>
                        <a:spcBef>
                          <a:spcPts val="0"/>
                        </a:spcBef>
                        <a:spcAft>
                          <a:spcPts val="0"/>
                        </a:spcAft>
                      </a:pPr>
                      <a:r>
                        <a:rPr lang="en-US" altLang="ko-KR" sz="1600" b="1">
                          <a:solidFill>
                            <a:srgbClr val="000000"/>
                          </a:solidFill>
                          <a:latin typeface="HY견고딕" pitchFamily="18" charset="-127"/>
                          <a:ea typeface="HY견고딕" pitchFamily="18" charset="-127"/>
                        </a:rPr>
                        <a:t>33. 30</a:t>
                      </a:r>
                      <a:r>
                        <a:rPr lang="ko-KR" altLang="en-US" sz="1600" b="1">
                          <a:solidFill>
                            <a:srgbClr val="000000"/>
                          </a:solidFill>
                          <a:latin typeface="HY견고딕" pitchFamily="18" charset="-127"/>
                          <a:ea typeface="HY견고딕" pitchFamily="18" charset="-127"/>
                        </a:rPr>
                        <a:t>년만의 휴가</a:t>
                      </a:r>
                      <a:r>
                        <a:rPr lang="en-US" altLang="ko-KR" sz="1600" b="1">
                          <a:solidFill>
                            <a:srgbClr val="000000"/>
                          </a:solidFill>
                          <a:latin typeface="HY견고딕" pitchFamily="18" charset="-127"/>
                          <a:ea typeface="HY견고딕" pitchFamily="18" charset="-127"/>
                        </a:rPr>
                        <a:t>(286.pp)</a:t>
                      </a: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ko-KR" altLang="en-US" sz="1600" b="1">
                          <a:solidFill>
                            <a:schemeClr val="tx1"/>
                          </a:solidFill>
                          <a:latin typeface="HY견고딕" pitchFamily="18" charset="-127"/>
                          <a:ea typeface="HY견고딕" pitchFamily="18" charset="-127"/>
                        </a:rPr>
                        <a:t>이무석</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r>
                        <a:rPr lang="en-US" altLang="ko-KR" sz="1600" b="1" dirty="0">
                          <a:solidFill>
                            <a:schemeClr val="tx1"/>
                          </a:solidFill>
                          <a:latin typeface="HY견고딕" pitchFamily="18" charset="-127"/>
                          <a:ea typeface="HY견고딕" pitchFamily="18" charset="-127"/>
                        </a:rPr>
                        <a:t>2.</a:t>
                      </a:r>
                      <a:r>
                        <a:rPr lang="ko-KR" altLang="en-US" sz="1600" b="1" dirty="0">
                          <a:solidFill>
                            <a:schemeClr val="tx1"/>
                          </a:solidFill>
                          <a:latin typeface="HY견고딕" pitchFamily="18" charset="-127"/>
                          <a:ea typeface="HY견고딕" pitchFamily="18" charset="-127"/>
                        </a:rPr>
                        <a:t>인격</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434762">
                <a:tc>
                  <a:txBody>
                    <a:bodyPr/>
                    <a:lstStyle/>
                    <a:p>
                      <a:pPr marL="0" marR="0" algn="just">
                        <a:lnSpc>
                          <a:spcPct val="160000"/>
                        </a:lnSpc>
                        <a:spcBef>
                          <a:spcPts val="0"/>
                        </a:spcBef>
                        <a:spcAft>
                          <a:spcPts val="0"/>
                        </a:spcAft>
                      </a:pP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endParaRPr lang="ko-KR" altLang="en-US" sz="1600" b="1">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c>
                  <a:txBody>
                    <a:bodyPr/>
                    <a:lstStyle/>
                    <a:p>
                      <a:pPr marL="0" marR="0" algn="just">
                        <a:lnSpc>
                          <a:spcPct val="160000"/>
                        </a:lnSpc>
                        <a:spcBef>
                          <a:spcPts val="0"/>
                        </a:spcBef>
                        <a:spcAft>
                          <a:spcPts val="0"/>
                        </a:spcAft>
                      </a:pP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AEDCAD"/>
                    </a:solidFill>
                  </a:tcPr>
                </a:tc>
              </a:tr>
              <a:tr h="567442">
                <a:tc>
                  <a:txBody>
                    <a:bodyPr/>
                    <a:lstStyle/>
                    <a:p>
                      <a:pPr marL="0" marR="0" algn="just">
                        <a:lnSpc>
                          <a:spcPct val="90000"/>
                        </a:lnSpc>
                        <a:spcBef>
                          <a:spcPts val="0"/>
                        </a:spcBef>
                        <a:spcAft>
                          <a:spcPts val="0"/>
                        </a:spcAft>
                      </a:pPr>
                      <a:r>
                        <a:rPr lang="en-US" altLang="ko-KR" sz="1600" b="1" dirty="0">
                          <a:solidFill>
                            <a:srgbClr val="000000"/>
                          </a:solidFill>
                          <a:latin typeface="HY견고딕" pitchFamily="18" charset="-127"/>
                          <a:ea typeface="HY견고딕" pitchFamily="18" charset="-127"/>
                        </a:rPr>
                        <a:t>Total 33 </a:t>
                      </a:r>
                      <a:r>
                        <a:rPr lang="ko-KR" altLang="en-US" sz="1600" b="1" dirty="0">
                          <a:solidFill>
                            <a:srgbClr val="000000"/>
                          </a:solidFill>
                          <a:latin typeface="HY견고딕" pitchFamily="18" charset="-127"/>
                          <a:ea typeface="HY견고딕" pitchFamily="18" charset="-127"/>
                        </a:rPr>
                        <a:t>권 </a:t>
                      </a:r>
                      <a:r>
                        <a:rPr lang="en-US" altLang="ko-KR" sz="1600" b="1" dirty="0">
                          <a:solidFill>
                            <a:srgbClr val="000000"/>
                          </a:solidFill>
                          <a:latin typeface="HY견고딕" pitchFamily="18" charset="-127"/>
                          <a:ea typeface="HY견고딕" pitchFamily="18" charset="-127"/>
                        </a:rPr>
                        <a:t>(9,406PP)</a:t>
                      </a:r>
                      <a:endParaRPr lang="ko-KR" altLang="en-US" sz="1600" b="1" dirty="0">
                        <a:solidFill>
                          <a:srgbClr val="000000"/>
                        </a:solidFill>
                        <a:latin typeface="HY견고딕" pitchFamily="18" charset="-127"/>
                        <a:ea typeface="HY견고딕" pitchFamily="18" charset="-127"/>
                      </a:endParaRPr>
                    </a:p>
                    <a:p>
                      <a:pPr marL="0" marR="0" algn="just">
                        <a:lnSpc>
                          <a:spcPct val="90000"/>
                        </a:lnSpc>
                        <a:spcBef>
                          <a:spcPts val="0"/>
                        </a:spcBef>
                        <a:spcAft>
                          <a:spcPts val="0"/>
                        </a:spcAft>
                      </a:pPr>
                      <a:r>
                        <a:rPr lang="en-US" altLang="ko-KR" sz="1600" b="1" dirty="0">
                          <a:solidFill>
                            <a:srgbClr val="000000"/>
                          </a:solidFill>
                          <a:latin typeface="HY견고딕" pitchFamily="18" charset="-127"/>
                          <a:ea typeface="HY견고딕" pitchFamily="18" charset="-127"/>
                        </a:rPr>
                        <a:t>12/20/10 </a:t>
                      </a:r>
                      <a:r>
                        <a:rPr lang="ko-KR" altLang="en-US" sz="1600" b="1" dirty="0">
                          <a:solidFill>
                            <a:srgbClr val="000000"/>
                          </a:solidFill>
                          <a:latin typeface="HY견고딕" pitchFamily="18" charset="-127"/>
                          <a:ea typeface="HY견고딕" pitchFamily="18" charset="-127"/>
                        </a:rPr>
                        <a:t>현재</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90000"/>
                        </a:lnSpc>
                        <a:spcBef>
                          <a:spcPts val="0"/>
                        </a:spcBef>
                        <a:spcAft>
                          <a:spcPts val="0"/>
                        </a:spcAft>
                      </a:pPr>
                      <a:r>
                        <a:rPr lang="ko-KR" altLang="en-US" sz="1600" b="1">
                          <a:solidFill>
                            <a:srgbClr val="000000"/>
                          </a:solidFill>
                          <a:latin typeface="HY견고딕" pitchFamily="18" charset="-127"/>
                          <a:ea typeface="HY견고딕" pitchFamily="18" charset="-127"/>
                        </a:rPr>
                        <a:t>권당 평균</a:t>
                      </a:r>
                    </a:p>
                    <a:p>
                      <a:pPr marL="0" marR="0" algn="just">
                        <a:lnSpc>
                          <a:spcPct val="90000"/>
                        </a:lnSpc>
                        <a:spcBef>
                          <a:spcPts val="0"/>
                        </a:spcBef>
                        <a:spcAft>
                          <a:spcPts val="0"/>
                        </a:spcAft>
                      </a:pPr>
                      <a:r>
                        <a:rPr lang="en-US" altLang="ko-KR" sz="1600" b="1">
                          <a:solidFill>
                            <a:srgbClr val="000000"/>
                          </a:solidFill>
                          <a:latin typeface="HY견고딕" pitchFamily="18" charset="-127"/>
                          <a:ea typeface="HY견고딕" pitchFamily="18" charset="-127"/>
                        </a:rPr>
                        <a:t>285 </a:t>
                      </a:r>
                      <a:r>
                        <a:rPr lang="en-US" sz="1600" b="1">
                          <a:solidFill>
                            <a:srgbClr val="000000"/>
                          </a:solidFill>
                          <a:latin typeface="HY견고딕" pitchFamily="18" charset="-127"/>
                          <a:ea typeface="HY견고딕" pitchFamily="18" charset="-127"/>
                        </a:rPr>
                        <a:t>PP</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90000"/>
                        </a:lnSpc>
                        <a:spcBef>
                          <a:spcPts val="0"/>
                        </a:spcBef>
                        <a:spcAft>
                          <a:spcPts val="0"/>
                        </a:spcAft>
                      </a:pPr>
                      <a:r>
                        <a:rPr lang="ko-KR" altLang="en-US" sz="1600" b="1" dirty="0" err="1">
                          <a:solidFill>
                            <a:srgbClr val="000000"/>
                          </a:solidFill>
                          <a:latin typeface="HY견고딕" pitchFamily="18" charset="-127"/>
                          <a:ea typeface="HY견고딕" pitchFamily="18" charset="-127"/>
                        </a:rPr>
                        <a:t>하루평균</a:t>
                      </a:r>
                      <a:endParaRPr lang="ko-KR" altLang="en-US" sz="1600" b="1" dirty="0">
                        <a:solidFill>
                          <a:srgbClr val="000000"/>
                        </a:solidFill>
                        <a:latin typeface="HY견고딕" pitchFamily="18" charset="-127"/>
                        <a:ea typeface="HY견고딕" pitchFamily="18" charset="-127"/>
                      </a:endParaRPr>
                    </a:p>
                    <a:p>
                      <a:pPr marL="0" marR="0" algn="just">
                        <a:lnSpc>
                          <a:spcPct val="90000"/>
                        </a:lnSpc>
                        <a:spcBef>
                          <a:spcPts val="0"/>
                        </a:spcBef>
                        <a:spcAft>
                          <a:spcPts val="0"/>
                        </a:spcAft>
                      </a:pPr>
                      <a:r>
                        <a:rPr lang="ko-KR" altLang="en-US" sz="1600" b="1" dirty="0" err="1" smtClean="0">
                          <a:solidFill>
                            <a:srgbClr val="000000"/>
                          </a:solidFill>
                          <a:latin typeface="HY견고딕" pitchFamily="18" charset="-127"/>
                          <a:ea typeface="HY견고딕" pitchFamily="18" charset="-127"/>
                        </a:rPr>
                        <a:t>읽은분량</a:t>
                      </a:r>
                      <a:r>
                        <a:rPr lang="ko-KR" altLang="en-US" sz="1600" b="1" baseline="0" dirty="0" smtClean="0">
                          <a:solidFill>
                            <a:srgbClr val="000000"/>
                          </a:solidFill>
                          <a:latin typeface="HY견고딕" pitchFamily="18" charset="-127"/>
                          <a:ea typeface="HY견고딕" pitchFamily="18" charset="-127"/>
                        </a:rPr>
                        <a:t> </a:t>
                      </a:r>
                      <a:r>
                        <a:rPr lang="en-US" altLang="ko-KR" sz="1600" b="1" dirty="0" smtClean="0">
                          <a:solidFill>
                            <a:srgbClr val="000000"/>
                          </a:solidFill>
                          <a:latin typeface="HY견고딕" pitchFamily="18" charset="-127"/>
                          <a:ea typeface="HY견고딕" pitchFamily="18" charset="-127"/>
                        </a:rPr>
                        <a:t>26 </a:t>
                      </a:r>
                      <a:r>
                        <a:rPr lang="en-US" altLang="ko-KR" sz="1600" b="1" dirty="0">
                          <a:solidFill>
                            <a:srgbClr val="000000"/>
                          </a:solidFill>
                          <a:latin typeface="HY견고딕" pitchFamily="18" charset="-127"/>
                          <a:ea typeface="HY견고딕" pitchFamily="18" charset="-127"/>
                        </a:rPr>
                        <a:t>PP</a:t>
                      </a:r>
                      <a:endParaRPr lang="ko-KR" altLang="en-US" sz="1600" b="1" dirty="0">
                        <a:solidFill>
                          <a:srgbClr val="000000"/>
                        </a:solidFill>
                        <a:latin typeface="HY견고딕" pitchFamily="18" charset="-127"/>
                        <a:ea typeface="HY견고딕" pitchFamily="18" charset="-127"/>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FFF00"/>
                    </a:solidFill>
                  </a:tcPr>
                </a:tc>
              </a:tr>
            </a:tbl>
          </a:graphicData>
        </a:graphic>
      </p:graphicFrame>
      <p:sp>
        <p:nvSpPr>
          <p:cNvPr id="574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5"/>
          <p:cNvSpPr>
            <a:spLocks noChangeArrowheads="1"/>
          </p:cNvSpPr>
          <p:nvPr/>
        </p:nvSpPr>
        <p:spPr bwMode="auto">
          <a:xfrm>
            <a:off x="1071563" y="4598988"/>
            <a:ext cx="1285875" cy="368300"/>
          </a:xfrm>
          <a:prstGeom prst="rect">
            <a:avLst/>
          </a:prstGeom>
          <a:noFill/>
          <a:ln w="9525">
            <a:noFill/>
            <a:miter lim="800000"/>
            <a:headEnd/>
            <a:tailEnd/>
          </a:ln>
        </p:spPr>
        <p:txBody>
          <a:bodyPr>
            <a:spAutoFit/>
          </a:bodyPr>
          <a:lstStyle/>
          <a:p>
            <a:pPr algn="ctr"/>
            <a:endParaRPr lang="en-US" altLang="ko-KR">
              <a:solidFill>
                <a:srgbClr val="002060"/>
              </a:solidFill>
              <a:latin typeface="HY견고딕" pitchFamily="18" charset="-127"/>
              <a:ea typeface="HY견고딕" pitchFamily="18" charset="-127"/>
            </a:endParaRPr>
          </a:p>
        </p:txBody>
      </p:sp>
      <p:sp>
        <p:nvSpPr>
          <p:cNvPr id="7" name="Rectangle 5"/>
          <p:cNvSpPr txBox="1">
            <a:spLocks noChangeArrowheads="1"/>
          </p:cNvSpPr>
          <p:nvPr/>
        </p:nvSpPr>
        <p:spPr>
          <a:xfrm>
            <a:off x="327296" y="6521576"/>
            <a:ext cx="4104456" cy="260648"/>
          </a:xfrm>
          <a:prstGeom prst="rect">
            <a:avLst/>
          </a:prstGeom>
        </p:spPr>
        <p:txBody>
          <a:bodyPr/>
          <a:lstStyle/>
          <a:p>
            <a:pPr marL="342900" marR="0" lvl="0" indent="-342900" algn="l" defTabSz="914400" rtl="0" eaLnBrk="1" fontAlgn="base" latinLnBrk="1" hangingPunct="1">
              <a:lnSpc>
                <a:spcPct val="100000"/>
              </a:lnSpc>
              <a:spcBef>
                <a:spcPct val="20000"/>
              </a:spcBef>
              <a:spcAft>
                <a:spcPct val="0"/>
              </a:spcAft>
              <a:buClr>
                <a:schemeClr val="accent1"/>
              </a:buClr>
              <a:buSzTx/>
              <a:tabLst/>
              <a:defRPr/>
            </a:pPr>
            <a:r>
              <a:rPr kumimoji="0" lang="en-US" altLang="ko-KR" sz="1400" i="0" u="none" strike="noStrike" kern="0" cap="none" spc="0" normalizeH="0" baseline="0" noProof="0" dirty="0" smtClean="0">
                <a:ln>
                  <a:noFill/>
                </a:ln>
                <a:solidFill>
                  <a:schemeClr val="accent1"/>
                </a:solidFill>
                <a:effectLst/>
                <a:uLnTx/>
                <a:uFillTx/>
                <a:latin typeface="+mn-lt"/>
                <a:ea typeface="굴림" charset="-127"/>
                <a:cs typeface="+mn-cs"/>
              </a:rPr>
              <a:t>http://www.igomt.com</a:t>
            </a:r>
          </a:p>
        </p:txBody>
      </p:sp>
      <p:pic>
        <p:nvPicPr>
          <p:cNvPr id="8" name="그림 7" descr="로고TOP.png"/>
          <p:cNvPicPr>
            <a:picLocks noChangeAspect="1"/>
          </p:cNvPicPr>
          <p:nvPr/>
        </p:nvPicPr>
        <p:blipFill>
          <a:blip r:embed="rId3" cstate="print"/>
          <a:stretch>
            <a:fillRect/>
          </a:stretch>
        </p:blipFill>
        <p:spPr>
          <a:xfrm>
            <a:off x="6237465" y="6291904"/>
            <a:ext cx="2510999" cy="216000"/>
          </a:xfrm>
          <a:prstGeom prst="rect">
            <a:avLst/>
          </a:prstGeom>
        </p:spPr>
      </p:pic>
      <p:pic>
        <p:nvPicPr>
          <p:cNvPr id="9" name="그림 8" descr="로고UNDER.png"/>
          <p:cNvPicPr>
            <a:picLocks noChangeAspect="1"/>
          </p:cNvPicPr>
          <p:nvPr/>
        </p:nvPicPr>
        <p:blipFill>
          <a:blip r:embed="rId4" cstate="print"/>
          <a:stretch>
            <a:fillRect/>
          </a:stretch>
        </p:blipFill>
        <p:spPr>
          <a:xfrm>
            <a:off x="6228184" y="6538992"/>
            <a:ext cx="2546366" cy="324000"/>
          </a:xfrm>
          <a:prstGeom prst="rect">
            <a:avLst/>
          </a:prstGeom>
        </p:spPr>
      </p:pic>
      <p:sp>
        <p:nvSpPr>
          <p:cNvPr id="11" name="Text Box 3"/>
          <p:cNvSpPr txBox="1">
            <a:spLocks noChangeArrowheads="1"/>
          </p:cNvSpPr>
          <p:nvPr/>
        </p:nvSpPr>
        <p:spPr bwMode="auto">
          <a:xfrm>
            <a:off x="661988" y="2074863"/>
            <a:ext cx="8193087" cy="2286000"/>
          </a:xfrm>
          <a:prstGeom prst="rect">
            <a:avLst/>
          </a:prstGeom>
          <a:solidFill>
            <a:srgbClr val="92D050"/>
          </a:solidFill>
          <a:ln w="28575" algn="ctr">
            <a:noFill/>
            <a:miter lim="800000"/>
            <a:headEnd/>
            <a:tailEnd/>
          </a:ln>
          <a:effectLst/>
        </p:spPr>
        <p:txBody>
          <a:bodyPr>
            <a:spAutoFit/>
          </a:bodyPr>
          <a:lstStyle/>
          <a:p>
            <a:pPr algn="r" latinLnBrk="0">
              <a:defRPr/>
            </a:pPr>
            <a:r>
              <a:rPr lang="en-US" altLang="ko-KR"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Session 1a</a:t>
            </a:r>
            <a:endParaRPr kumimoji="0" lang="ko-KR" altLang="en-US" sz="7200" dirty="0">
              <a:solidFill>
                <a:srgbClr val="008000"/>
              </a:solidFill>
              <a:effectLst>
                <a:outerShdw blurRad="38100" dist="38100" dir="2700000" algn="tl">
                  <a:srgbClr val="C0C0C0"/>
                </a:outerShdw>
              </a:effectLst>
              <a:latin typeface="휴먼엑스포" pitchFamily="18" charset="-127"/>
              <a:ea typeface="휴먼엑스포" pitchFamily="18" charset="-127"/>
            </a:endParaRPr>
          </a:p>
          <a:p>
            <a:pPr algn="r" latinLnBrk="0">
              <a:defRPr/>
            </a:pPr>
            <a:r>
              <a:rPr lang="ko-KR" altLang="en-US"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리더십 골드</a:t>
            </a:r>
            <a:endParaRPr kumimoji="0" lang="ko-KR" altLang="en-US" sz="7200" dirty="0">
              <a:solidFill>
                <a:srgbClr val="008000"/>
              </a:solidFill>
              <a:effectLst>
                <a:outerShdw blurRad="38100" dist="38100" dir="2700000" algn="tl">
                  <a:srgbClr val="C0C0C0"/>
                </a:outerShdw>
              </a:effectLst>
              <a:latin typeface="휴먼엑스포" pitchFamily="18" charset="-127"/>
              <a:ea typeface="휴먼엑스포" pitchFamily="18" charset="-127"/>
            </a:endParaRPr>
          </a:p>
        </p:txBody>
      </p:sp>
      <p:sp>
        <p:nvSpPr>
          <p:cNvPr id="10"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837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83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583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ko-KR" altLang="ko-KR"/>
          </a:p>
        </p:txBody>
      </p:sp>
      <p:sp>
        <p:nvSpPr>
          <p:cNvPr id="8" name="직사각형 7"/>
          <p:cNvSpPr/>
          <p:nvPr/>
        </p:nvSpPr>
        <p:spPr>
          <a:xfrm>
            <a:off x="395536" y="1292820"/>
            <a:ext cx="8424614" cy="4401205"/>
          </a:xfrm>
          <a:prstGeom prst="rect">
            <a:avLst/>
          </a:prstGeom>
          <a:solidFill>
            <a:srgbClr val="FFC000"/>
          </a:solidFill>
        </p:spPr>
        <p:txBody>
          <a:bodyPr wrap="square">
            <a:spAutoFit/>
          </a:bodyPr>
          <a:lstStyle/>
          <a:p>
            <a:pPr marL="457200" indent="-457200">
              <a:buFontTx/>
              <a:buAutoNum type="arabicPeriod"/>
              <a:defRPr/>
            </a:pPr>
            <a:r>
              <a:rPr lang="ko-KR" altLang="en-US" sz="2000" dirty="0" smtClean="0">
                <a:latin typeface="HY견고딕" pitchFamily="18" charset="-127"/>
                <a:ea typeface="HY견고딕" pitchFamily="18" charset="-127"/>
                <a:cs typeface="Arial" pitchFamily="34" charset="0"/>
              </a:rPr>
              <a:t>앞에서 언급된 책들은 </a:t>
            </a:r>
            <a:r>
              <a:rPr lang="en-US" altLang="ko-KR" sz="2000" dirty="0" smtClean="0">
                <a:latin typeface="HY견고딕" pitchFamily="18" charset="-127"/>
                <a:ea typeface="HY견고딕" pitchFamily="18" charset="-127"/>
                <a:cs typeface="Arial" pitchFamily="34" charset="0"/>
              </a:rPr>
              <a:t>“</a:t>
            </a:r>
            <a:r>
              <a:rPr lang="ko-KR" altLang="en-US" sz="2000" u="sng" dirty="0">
                <a:latin typeface="HY견고딕" pitchFamily="18" charset="-127"/>
                <a:ea typeface="HY견고딕" pitchFamily="18" charset="-127"/>
                <a:cs typeface="Arial" pitchFamily="34" charset="0"/>
              </a:rPr>
              <a:t>당신의 목회를 </a:t>
            </a:r>
            <a:r>
              <a:rPr lang="ko-KR" altLang="en-US" sz="2000" u="sng" dirty="0" err="1">
                <a:latin typeface="HY견고딕" pitchFamily="18" charset="-127"/>
                <a:ea typeface="HY견고딕" pitchFamily="18" charset="-127"/>
                <a:cs typeface="Arial" pitchFamily="34" charset="0"/>
              </a:rPr>
              <a:t>그린오션으로</a:t>
            </a:r>
            <a:r>
              <a:rPr lang="ko-KR" altLang="en-US" sz="2000" u="sng" dirty="0">
                <a:latin typeface="HY견고딕" pitchFamily="18" charset="-127"/>
                <a:ea typeface="HY견고딕" pitchFamily="18" charset="-127"/>
                <a:cs typeface="Arial" pitchFamily="34" charset="0"/>
              </a:rPr>
              <a:t> 가게 하라”</a:t>
            </a:r>
            <a:r>
              <a:rPr lang="en-US" altLang="ko-KR" sz="2000" u="sng" dirty="0">
                <a:latin typeface="HY견고딕" pitchFamily="18" charset="-127"/>
                <a:ea typeface="HY견고딕" pitchFamily="18" charset="-127"/>
                <a:cs typeface="Arial" pitchFamily="34" charset="0"/>
              </a:rPr>
              <a:t>(</a:t>
            </a:r>
            <a:r>
              <a:rPr lang="ko-KR" altLang="en-US" sz="2000" u="sng" dirty="0" err="1">
                <a:latin typeface="HY견고딕" pitchFamily="18" charset="-127"/>
                <a:ea typeface="HY견고딕" pitchFamily="18" charset="-127"/>
                <a:cs typeface="Arial" pitchFamily="34" charset="0"/>
              </a:rPr>
              <a:t>요단</a:t>
            </a:r>
            <a:r>
              <a:rPr lang="en-US" altLang="ko-KR" sz="2000" u="sng" dirty="0">
                <a:latin typeface="HY견고딕" pitchFamily="18" charset="-127"/>
                <a:ea typeface="HY견고딕" pitchFamily="18" charset="-127"/>
                <a:cs typeface="Arial" pitchFamily="34" charset="0"/>
              </a:rPr>
              <a:t>, 2008</a:t>
            </a:r>
            <a:r>
              <a:rPr lang="ko-KR" altLang="en-US" sz="2000" u="sng" dirty="0">
                <a:latin typeface="HY견고딕" pitchFamily="18" charset="-127"/>
                <a:ea typeface="HY견고딕" pitchFamily="18" charset="-127"/>
                <a:cs typeface="Arial" pitchFamily="34" charset="0"/>
              </a:rPr>
              <a:t>년</a:t>
            </a:r>
            <a:r>
              <a:rPr lang="en-US" altLang="ko-KR" sz="2000" u="sng" dirty="0">
                <a:latin typeface="HY견고딕" pitchFamily="18" charset="-127"/>
                <a:ea typeface="HY견고딕" pitchFamily="18" charset="-127"/>
                <a:cs typeface="Arial" pitchFamily="34" charset="0"/>
              </a:rPr>
              <a:t>, </a:t>
            </a:r>
            <a:r>
              <a:rPr lang="ko-KR" altLang="en-US" sz="2000" u="sng" dirty="0" err="1">
                <a:latin typeface="HY견고딕" pitchFamily="18" charset="-127"/>
                <a:ea typeface="HY견고딕" pitchFamily="18" charset="-127"/>
                <a:cs typeface="Arial" pitchFamily="34" charset="0"/>
              </a:rPr>
              <a:t>석정문저</a:t>
            </a:r>
            <a:r>
              <a:rPr lang="en-US" altLang="ko-KR" sz="2000" u="sng" dirty="0">
                <a:latin typeface="HY견고딕" pitchFamily="18" charset="-127"/>
                <a:ea typeface="HY견고딕" pitchFamily="18" charset="-127"/>
                <a:cs typeface="Arial" pitchFamily="34" charset="0"/>
              </a:rPr>
              <a:t>, 258.pp)</a:t>
            </a:r>
            <a:r>
              <a:rPr lang="ko-KR" altLang="en-US" sz="2000" dirty="0">
                <a:latin typeface="HY견고딕" pitchFamily="18" charset="-127"/>
                <a:ea typeface="HY견고딕" pitchFamily="18" charset="-127"/>
                <a:cs typeface="Arial" pitchFamily="34" charset="0"/>
              </a:rPr>
              <a:t>에서 말하는 </a:t>
            </a:r>
            <a:r>
              <a:rPr lang="en-US" altLang="ko-KR" sz="2000" dirty="0">
                <a:latin typeface="HY견고딕" pitchFamily="18" charset="-127"/>
                <a:ea typeface="HY견고딕" pitchFamily="18" charset="-127"/>
                <a:cs typeface="Arial" pitchFamily="34" charset="0"/>
              </a:rPr>
              <a:t>10</a:t>
            </a:r>
            <a:r>
              <a:rPr lang="ko-KR" altLang="en-US" sz="2000" dirty="0">
                <a:latin typeface="HY견고딕" pitchFamily="18" charset="-127"/>
                <a:ea typeface="HY견고딕" pitchFamily="18" charset="-127"/>
                <a:cs typeface="Arial" pitchFamily="34" charset="0"/>
              </a:rPr>
              <a:t>가지 주제를 따라 분류했으며</a:t>
            </a:r>
            <a:r>
              <a:rPr lang="en-US" altLang="ko-KR" sz="2000" dirty="0">
                <a:latin typeface="HY견고딕" pitchFamily="18" charset="-127"/>
                <a:ea typeface="HY견고딕" pitchFamily="18" charset="-127"/>
                <a:cs typeface="Arial" pitchFamily="34" charset="0"/>
              </a:rPr>
              <a:t>, 2009-2010</a:t>
            </a:r>
            <a:r>
              <a:rPr lang="ko-KR" altLang="en-US" sz="2000" dirty="0">
                <a:latin typeface="HY견고딕" pitchFamily="18" charset="-127"/>
                <a:ea typeface="HY견고딕" pitchFamily="18" charset="-127"/>
                <a:cs typeface="Arial" pitchFamily="34" charset="0"/>
              </a:rPr>
              <a:t>년에 읽은 책에서 가장 도움을 받은 것은 </a:t>
            </a:r>
            <a:r>
              <a:rPr lang="ko-KR" altLang="en-US" sz="2000" u="sng" dirty="0">
                <a:latin typeface="HY견고딕" pitchFamily="18" charset="-127"/>
                <a:ea typeface="HY견고딕" pitchFamily="18" charset="-127"/>
                <a:cs typeface="Arial" pitchFamily="34" charset="0"/>
              </a:rPr>
              <a:t>초록색</a:t>
            </a:r>
            <a:r>
              <a:rPr lang="en-US" altLang="ko-KR" sz="2000" u="sng" dirty="0">
                <a:latin typeface="HY견고딕" pitchFamily="18" charset="-127"/>
                <a:ea typeface="HY견고딕" pitchFamily="18" charset="-127"/>
                <a:cs typeface="Arial" pitchFamily="34" charset="0"/>
              </a:rPr>
              <a:t>(5</a:t>
            </a:r>
            <a:r>
              <a:rPr lang="ko-KR" altLang="en-US" sz="2000" u="sng" dirty="0">
                <a:latin typeface="HY견고딕" pitchFamily="18" charset="-127"/>
                <a:ea typeface="HY견고딕" pitchFamily="18" charset="-127"/>
                <a:cs typeface="Arial" pitchFamily="34" charset="0"/>
              </a:rPr>
              <a:t>권씩</a:t>
            </a:r>
            <a:r>
              <a:rPr lang="en-US" altLang="ko-KR" sz="2000" u="sng" dirty="0">
                <a:latin typeface="HY견고딕" pitchFamily="18" charset="-127"/>
                <a:ea typeface="HY견고딕" pitchFamily="18" charset="-127"/>
                <a:cs typeface="Arial" pitchFamily="34" charset="0"/>
              </a:rPr>
              <a:t>), </a:t>
            </a:r>
            <a:r>
              <a:rPr lang="ko-KR" altLang="en-US" sz="2000" u="sng" dirty="0">
                <a:latin typeface="HY견고딕" pitchFamily="18" charset="-127"/>
                <a:ea typeface="HY견고딕" pitchFamily="18" charset="-127"/>
                <a:cs typeface="Arial" pitchFamily="34" charset="0"/>
              </a:rPr>
              <a:t>다음은 푸른색</a:t>
            </a:r>
            <a:r>
              <a:rPr lang="en-US" altLang="ko-KR" sz="2000" u="sng" dirty="0">
                <a:latin typeface="HY견고딕" pitchFamily="18" charset="-127"/>
                <a:ea typeface="HY견고딕" pitchFamily="18" charset="-127"/>
                <a:cs typeface="Arial" pitchFamily="34" charset="0"/>
              </a:rPr>
              <a:t>(5</a:t>
            </a:r>
            <a:r>
              <a:rPr lang="ko-KR" altLang="en-US" sz="2000" u="sng" dirty="0">
                <a:latin typeface="HY견고딕" pitchFamily="18" charset="-127"/>
                <a:ea typeface="HY견고딕" pitchFamily="18" charset="-127"/>
                <a:cs typeface="Arial" pitchFamily="34" charset="0"/>
              </a:rPr>
              <a:t>권씩</a:t>
            </a:r>
            <a:r>
              <a:rPr lang="en-US" altLang="ko-KR" sz="2000" u="sng" dirty="0">
                <a:latin typeface="HY견고딕" pitchFamily="18" charset="-127"/>
                <a:ea typeface="HY견고딕" pitchFamily="18" charset="-127"/>
                <a:cs typeface="Arial" pitchFamily="34" charset="0"/>
              </a:rPr>
              <a:t>)</a:t>
            </a:r>
            <a:r>
              <a:rPr lang="en-US" altLang="ko-KR" sz="2000" dirty="0">
                <a:latin typeface="HY견고딕" pitchFamily="18" charset="-127"/>
                <a:ea typeface="HY견고딕" pitchFamily="18" charset="-127"/>
                <a:cs typeface="Arial" pitchFamily="34" charset="0"/>
              </a:rPr>
              <a:t>, </a:t>
            </a:r>
            <a:r>
              <a:rPr lang="ko-KR" altLang="en-US" sz="2000" dirty="0">
                <a:latin typeface="HY견고딕" pitchFamily="18" charset="-127"/>
                <a:ea typeface="HY견고딕" pitchFamily="18" charset="-127"/>
                <a:cs typeface="Arial" pitchFamily="34" charset="0"/>
              </a:rPr>
              <a:t>그 중에서도 </a:t>
            </a:r>
            <a:r>
              <a:rPr lang="en-US" altLang="ko-KR" sz="2000" dirty="0">
                <a:latin typeface="HY견고딕" pitchFamily="18" charset="-127"/>
                <a:ea typeface="HY견고딕" pitchFamily="18" charset="-127"/>
                <a:cs typeface="Arial" pitchFamily="34" charset="0"/>
              </a:rPr>
              <a:t>5. Great Leadership, 14. Mindset,, 19. </a:t>
            </a:r>
            <a:r>
              <a:rPr lang="ko-KR" altLang="en-US" sz="2000" dirty="0">
                <a:latin typeface="HY견고딕" pitchFamily="18" charset="-127"/>
                <a:ea typeface="HY견고딕" pitchFamily="18" charset="-127"/>
                <a:cs typeface="Arial" pitchFamily="34" charset="0"/>
              </a:rPr>
              <a:t>공부하는 독종이 살아남는다</a:t>
            </a:r>
            <a:r>
              <a:rPr lang="en-US" altLang="ko-KR" sz="2000" dirty="0">
                <a:latin typeface="HY견고딕" pitchFamily="18" charset="-127"/>
                <a:ea typeface="HY견고딕" pitchFamily="18" charset="-127"/>
                <a:cs typeface="Arial" pitchFamily="34" charset="0"/>
              </a:rPr>
              <a:t>, 24. CEO </a:t>
            </a:r>
            <a:r>
              <a:rPr lang="ko-KR" altLang="en-US" sz="2000" dirty="0">
                <a:latin typeface="HY견고딕" pitchFamily="18" charset="-127"/>
                <a:ea typeface="HY견고딕" pitchFamily="18" charset="-127"/>
                <a:cs typeface="Arial" pitchFamily="34" charset="0"/>
              </a:rPr>
              <a:t>위기보다 강해져라</a:t>
            </a:r>
            <a:r>
              <a:rPr lang="en-US" altLang="ko-KR" sz="2000" dirty="0">
                <a:latin typeface="HY견고딕" pitchFamily="18" charset="-127"/>
                <a:ea typeface="HY견고딕" pitchFamily="18" charset="-127"/>
                <a:cs typeface="Arial" pitchFamily="34" charset="0"/>
              </a:rPr>
              <a:t>. 25. How to survive at Work</a:t>
            </a:r>
            <a:r>
              <a:rPr lang="ko-KR" altLang="en-US" sz="2000" dirty="0">
                <a:latin typeface="HY견고딕" pitchFamily="18" charset="-127"/>
                <a:ea typeface="HY견고딕" pitchFamily="18" charset="-127"/>
                <a:cs typeface="Arial" pitchFamily="34" charset="0"/>
              </a:rPr>
              <a:t>이며</a:t>
            </a:r>
            <a:r>
              <a:rPr lang="en-US" altLang="ko-KR" sz="2000" dirty="0">
                <a:latin typeface="HY견고딕" pitchFamily="18" charset="-127"/>
                <a:ea typeface="HY견고딕" pitchFamily="18" charset="-127"/>
                <a:cs typeface="Arial" pitchFamily="34" charset="0"/>
              </a:rPr>
              <a:t>, 2010</a:t>
            </a:r>
            <a:r>
              <a:rPr lang="ko-KR" altLang="en-US" sz="2000" dirty="0">
                <a:latin typeface="HY견고딕" pitchFamily="18" charset="-127"/>
                <a:ea typeface="HY견고딕" pitchFamily="18" charset="-127"/>
                <a:cs typeface="Arial" pitchFamily="34" charset="0"/>
              </a:rPr>
              <a:t>년은 </a:t>
            </a:r>
            <a:r>
              <a:rPr lang="en-US" altLang="ko-KR" sz="2000" dirty="0">
                <a:latin typeface="HY견고딕" pitchFamily="18" charset="-127"/>
                <a:ea typeface="HY견고딕" pitchFamily="18" charset="-127"/>
                <a:cs typeface="Arial" pitchFamily="34" charset="0"/>
              </a:rPr>
              <a:t>6. </a:t>
            </a:r>
            <a:r>
              <a:rPr lang="ko-KR" altLang="en-US" sz="2000" dirty="0" err="1">
                <a:latin typeface="HY견고딕" pitchFamily="18" charset="-127"/>
                <a:ea typeface="HY견고딕" pitchFamily="18" charset="-127"/>
                <a:cs typeface="Arial" pitchFamily="34" charset="0"/>
              </a:rPr>
              <a:t>스타벅스의</a:t>
            </a:r>
            <a:r>
              <a:rPr lang="ko-KR" altLang="en-US" sz="2000" dirty="0">
                <a:latin typeface="HY견고딕" pitchFamily="18" charset="-127"/>
                <a:ea typeface="HY견고딕" pitchFamily="18" charset="-127"/>
                <a:cs typeface="Arial" pitchFamily="34" charset="0"/>
              </a:rPr>
              <a:t> 사람들</a:t>
            </a:r>
            <a:r>
              <a:rPr lang="en-US" altLang="ko-KR" sz="2000" dirty="0">
                <a:latin typeface="HY견고딕" pitchFamily="18" charset="-127"/>
                <a:ea typeface="HY견고딕" pitchFamily="18" charset="-127"/>
                <a:cs typeface="Arial" pitchFamily="34" charset="0"/>
              </a:rPr>
              <a:t>, 7. </a:t>
            </a:r>
            <a:r>
              <a:rPr lang="ko-KR" altLang="en-US" sz="2000" dirty="0">
                <a:latin typeface="HY견고딕" pitchFamily="18" charset="-127"/>
                <a:ea typeface="HY견고딕" pitchFamily="18" charset="-127"/>
                <a:cs typeface="Arial" pitchFamily="34" charset="0"/>
              </a:rPr>
              <a:t>한국 </a:t>
            </a:r>
            <a:r>
              <a:rPr lang="en-US" altLang="ko-KR" sz="2000" dirty="0">
                <a:latin typeface="HY견고딕" pitchFamily="18" charset="-127"/>
                <a:ea typeface="HY견고딕" pitchFamily="18" charset="-127"/>
                <a:cs typeface="Arial" pitchFamily="34" charset="0"/>
              </a:rPr>
              <a:t>CEO</a:t>
            </a:r>
            <a:r>
              <a:rPr lang="ko-KR" altLang="en-US" sz="2000" dirty="0">
                <a:latin typeface="HY견고딕" pitchFamily="18" charset="-127"/>
                <a:ea typeface="HY견고딕" pitchFamily="18" charset="-127"/>
                <a:cs typeface="Arial" pitchFamily="34" charset="0"/>
              </a:rPr>
              <a:t>는 무엇으로 사는가</a:t>
            </a:r>
            <a:r>
              <a:rPr lang="en-US" altLang="ko-KR" sz="2000" dirty="0">
                <a:latin typeface="HY견고딕" pitchFamily="18" charset="-127"/>
                <a:ea typeface="HY견고딕" pitchFamily="18" charset="-127"/>
                <a:cs typeface="Arial" pitchFamily="34" charset="0"/>
              </a:rPr>
              <a:t>? 27. </a:t>
            </a:r>
            <a:r>
              <a:rPr lang="ko-KR" altLang="en-US" sz="2000" dirty="0">
                <a:latin typeface="HY견고딕" pitchFamily="18" charset="-127"/>
                <a:ea typeface="HY견고딕" pitchFamily="18" charset="-127"/>
                <a:cs typeface="Arial" pitchFamily="34" charset="0"/>
              </a:rPr>
              <a:t>우리는 천국으로 출근한다</a:t>
            </a:r>
            <a:r>
              <a:rPr lang="en-US" altLang="ko-KR" sz="2000" dirty="0">
                <a:latin typeface="HY견고딕" pitchFamily="18" charset="-127"/>
                <a:ea typeface="HY견고딕" pitchFamily="18" charset="-127"/>
                <a:cs typeface="Arial" pitchFamily="34" charset="0"/>
              </a:rPr>
              <a:t>. 28. </a:t>
            </a:r>
            <a:r>
              <a:rPr lang="ko-KR" altLang="en-US" sz="2000" dirty="0">
                <a:latin typeface="HY견고딕" pitchFamily="18" charset="-127"/>
                <a:ea typeface="HY견고딕" pitchFamily="18" charset="-127"/>
                <a:cs typeface="Arial" pitchFamily="34" charset="0"/>
              </a:rPr>
              <a:t>혼 창 통</a:t>
            </a:r>
            <a:r>
              <a:rPr lang="en-US" altLang="ko-KR" sz="2000" dirty="0">
                <a:latin typeface="HY견고딕" pitchFamily="18" charset="-127"/>
                <a:ea typeface="HY견고딕" pitchFamily="18" charset="-127"/>
                <a:cs typeface="Arial" pitchFamily="34" charset="0"/>
              </a:rPr>
              <a:t>, </a:t>
            </a:r>
            <a:r>
              <a:rPr lang="ko-KR" altLang="en-US" sz="2000" dirty="0">
                <a:latin typeface="HY견고딕" pitchFamily="18" charset="-127"/>
                <a:ea typeface="HY견고딕" pitchFamily="18" charset="-127"/>
                <a:cs typeface="Arial" pitchFamily="34" charset="0"/>
              </a:rPr>
              <a:t>그리고 </a:t>
            </a:r>
            <a:r>
              <a:rPr lang="en-US" altLang="ko-KR" sz="2000" dirty="0">
                <a:latin typeface="HY견고딕" pitchFamily="18" charset="-127"/>
                <a:ea typeface="HY견고딕" pitchFamily="18" charset="-127"/>
                <a:cs typeface="Arial" pitchFamily="34" charset="0"/>
              </a:rPr>
              <a:t>29. </a:t>
            </a:r>
            <a:r>
              <a:rPr lang="ko-KR" altLang="en-US" sz="2000" dirty="0">
                <a:latin typeface="HY견고딕" pitchFamily="18" charset="-127"/>
                <a:ea typeface="HY견고딕" pitchFamily="18" charset="-127"/>
                <a:cs typeface="Arial" pitchFamily="34" charset="0"/>
              </a:rPr>
              <a:t>영향력 이였습니다</a:t>
            </a:r>
            <a:r>
              <a:rPr lang="en-US" altLang="ko-KR" sz="2000" dirty="0">
                <a:latin typeface="HY견고딕" pitchFamily="18" charset="-127"/>
                <a:ea typeface="HY견고딕" pitchFamily="18" charset="-127"/>
                <a:cs typeface="Arial" pitchFamily="34" charset="0"/>
              </a:rPr>
              <a:t>.</a:t>
            </a:r>
          </a:p>
          <a:p>
            <a:pPr>
              <a:defRPr/>
            </a:pPr>
            <a:r>
              <a:rPr lang="en-US" altLang="ko-KR" sz="2000" dirty="0">
                <a:latin typeface="HY견고딕" pitchFamily="18" charset="-127"/>
                <a:ea typeface="HY견고딕" pitchFamily="18" charset="-127"/>
                <a:cs typeface="Arial" pitchFamily="34" charset="0"/>
              </a:rPr>
              <a:t> </a:t>
            </a:r>
            <a:endParaRPr lang="ko-KR" altLang="en-US" sz="2000" dirty="0">
              <a:latin typeface="HY견고딕" pitchFamily="18" charset="-127"/>
              <a:ea typeface="HY견고딕" pitchFamily="18" charset="-127"/>
              <a:cs typeface="Arial" pitchFamily="34" charset="0"/>
            </a:endParaRPr>
          </a:p>
          <a:p>
            <a:pPr>
              <a:defRPr/>
            </a:pPr>
            <a:r>
              <a:rPr lang="en-US" altLang="ko-KR" sz="2000" dirty="0">
                <a:latin typeface="HY견고딕" pitchFamily="18" charset="-127"/>
                <a:ea typeface="HY견고딕" pitchFamily="18" charset="-127"/>
                <a:cs typeface="Arial" pitchFamily="34" charset="0"/>
              </a:rPr>
              <a:t>3. </a:t>
            </a:r>
            <a:r>
              <a:rPr lang="ko-KR" altLang="en-US" sz="2000" dirty="0">
                <a:solidFill>
                  <a:srgbClr val="0A6E02"/>
                </a:solidFill>
                <a:latin typeface="HY견고딕" pitchFamily="18" charset="-127"/>
                <a:ea typeface="HY견고딕" pitchFamily="18" charset="-127"/>
                <a:cs typeface="Arial" pitchFamily="34" charset="0"/>
              </a:rPr>
              <a:t>스페이스</a:t>
            </a:r>
            <a:r>
              <a:rPr lang="en-US" altLang="ko-KR" sz="2000" dirty="0">
                <a:solidFill>
                  <a:srgbClr val="0A6E02"/>
                </a:solidFill>
                <a:latin typeface="HY견고딕" pitchFamily="18" charset="-127"/>
                <a:ea typeface="HY견고딕" pitchFamily="18" charset="-127"/>
                <a:cs typeface="Arial" pitchFamily="34" charset="0"/>
              </a:rPr>
              <a:t>(</a:t>
            </a:r>
            <a:r>
              <a:rPr lang="ko-KR" altLang="en-US" sz="2000" u="sng" dirty="0">
                <a:solidFill>
                  <a:srgbClr val="0A6E02"/>
                </a:solidFill>
                <a:latin typeface="HY견고딕" pitchFamily="18" charset="-127"/>
                <a:ea typeface="HY견고딕" pitchFamily="18" charset="-127"/>
                <a:cs typeface="Arial" pitchFamily="34" charset="0"/>
              </a:rPr>
              <a:t>♠</a:t>
            </a:r>
            <a:r>
              <a:rPr lang="en-US" altLang="ko-KR" sz="2000" u="sng" dirty="0">
                <a:solidFill>
                  <a:srgbClr val="0A6E02"/>
                </a:solidFill>
                <a:latin typeface="HY견고딕" pitchFamily="18" charset="-127"/>
                <a:ea typeface="HY견고딕" pitchFamily="18" charset="-127"/>
                <a:cs typeface="Arial" pitchFamily="34" charset="0"/>
              </a:rPr>
              <a:t>)</a:t>
            </a:r>
            <a:r>
              <a:rPr lang="ko-KR" altLang="en-US" sz="2000" dirty="0">
                <a:latin typeface="HY견고딕" pitchFamily="18" charset="-127"/>
                <a:ea typeface="HY견고딕" pitchFamily="18" charset="-127"/>
                <a:cs typeface="Arial" pitchFamily="34" charset="0"/>
              </a:rPr>
              <a:t>는 다른 분들에게 읽기를 권하는 책이며</a:t>
            </a:r>
            <a:r>
              <a:rPr lang="en-US" altLang="ko-KR" sz="2000" dirty="0">
                <a:solidFill>
                  <a:srgbClr val="FF3300"/>
                </a:solidFill>
                <a:latin typeface="HY견고딕" pitchFamily="18" charset="-127"/>
                <a:ea typeface="HY견고딕" pitchFamily="18" charset="-127"/>
                <a:cs typeface="Arial" pitchFamily="34" charset="0"/>
              </a:rPr>
              <a:t>,</a:t>
            </a:r>
            <a:r>
              <a:rPr lang="ko-KR" altLang="en-US" sz="2000" u="sng" dirty="0">
                <a:solidFill>
                  <a:srgbClr val="FF3300"/>
                </a:solidFill>
                <a:latin typeface="HY견고딕" pitchFamily="18" charset="-127"/>
                <a:ea typeface="HY견고딕" pitchFamily="18" charset="-127"/>
                <a:cs typeface="Arial" pitchFamily="34" charset="0"/>
              </a:rPr>
              <a:t> 빨간색은 </a:t>
            </a:r>
            <a:r>
              <a:rPr lang="ko-KR" altLang="en-US" sz="2000" dirty="0">
                <a:latin typeface="HY견고딕" pitchFamily="18" charset="-127"/>
                <a:ea typeface="HY견고딕" pitchFamily="18" charset="-127"/>
                <a:cs typeface="Arial" pitchFamily="34" charset="0"/>
              </a:rPr>
              <a:t>석정문 목사가 읽고 </a:t>
            </a:r>
            <a:r>
              <a:rPr lang="ko-KR" altLang="en-US" sz="2000" dirty="0" smtClean="0">
                <a:latin typeface="HY견고딕" pitchFamily="18" charset="-127"/>
                <a:ea typeface="HY견고딕" pitchFamily="18" charset="-127"/>
                <a:cs typeface="Arial" pitchFamily="34" charset="0"/>
              </a:rPr>
              <a:t>배워야 </a:t>
            </a:r>
            <a:r>
              <a:rPr lang="ko-KR" altLang="en-US" sz="2000" dirty="0">
                <a:latin typeface="HY견고딕" pitchFamily="18" charset="-127"/>
                <a:ea typeface="HY견고딕" pitchFamily="18" charset="-127"/>
                <a:cs typeface="Arial" pitchFamily="34" charset="0"/>
              </a:rPr>
              <a:t>할 소감을 적은 책이며</a:t>
            </a:r>
            <a:r>
              <a:rPr lang="en-US" altLang="ko-KR" sz="2000" dirty="0">
                <a:latin typeface="HY견고딕" pitchFamily="18" charset="-127"/>
                <a:ea typeface="HY견고딕" pitchFamily="18" charset="-127"/>
                <a:cs typeface="Arial" pitchFamily="34" charset="0"/>
              </a:rPr>
              <a:t>, </a:t>
            </a:r>
            <a:r>
              <a:rPr lang="ko-KR" altLang="en-US" sz="2000" dirty="0" err="1">
                <a:latin typeface="HY견고딕" pitchFamily="18" charset="-127"/>
                <a:ea typeface="HY견고딕" pitchFamily="18" charset="-127"/>
                <a:cs typeface="Arial" pitchFamily="34" charset="0"/>
              </a:rPr>
              <a:t>그린오션</a:t>
            </a:r>
            <a:r>
              <a:rPr lang="ko-KR" altLang="en-US" sz="2000" dirty="0">
                <a:latin typeface="HY견고딕" pitchFamily="18" charset="-127"/>
                <a:ea typeface="HY견고딕" pitchFamily="18" charset="-127"/>
                <a:cs typeface="Arial" pitchFamily="34" charset="0"/>
              </a:rPr>
              <a:t> </a:t>
            </a:r>
            <a:r>
              <a:rPr lang="ko-KR" altLang="en-US" sz="2000" dirty="0" err="1">
                <a:latin typeface="HY견고딕" pitchFamily="18" charset="-127"/>
                <a:ea typeface="HY견고딕" pitchFamily="18" charset="-127"/>
                <a:cs typeface="Arial" pitchFamily="34" charset="0"/>
              </a:rPr>
              <a:t>전략팀의</a:t>
            </a:r>
            <a:r>
              <a:rPr lang="ko-KR" altLang="en-US" sz="2000" dirty="0">
                <a:latin typeface="HY견고딕" pitchFamily="18" charset="-127"/>
                <a:ea typeface="HY견고딕" pitchFamily="18" charset="-127"/>
                <a:cs typeface="Arial" pitchFamily="34" charset="0"/>
              </a:rPr>
              <a:t> 웹 페이지</a:t>
            </a:r>
            <a:r>
              <a:rPr lang="en-US" altLang="ko-KR" sz="2000" dirty="0">
                <a:latin typeface="HY견고딕" pitchFamily="18" charset="-127"/>
                <a:ea typeface="HY견고딕" pitchFamily="18" charset="-127"/>
                <a:cs typeface="Arial" pitchFamily="34" charset="0"/>
              </a:rPr>
              <a:t>(</a:t>
            </a:r>
            <a:r>
              <a:rPr lang="en-US" altLang="ko-KR" sz="2000" dirty="0">
                <a:solidFill>
                  <a:schemeClr val="bg1"/>
                </a:solidFill>
                <a:latin typeface="HY견고딕" pitchFamily="18" charset="-127"/>
                <a:ea typeface="HY견고딕" pitchFamily="18" charset="-127"/>
                <a:cs typeface="Arial" pitchFamily="34" charset="0"/>
                <a:hlinkClick r:id="rId3" action="ppaction://hlinkfile"/>
              </a:rPr>
              <a:t>WWW.IGOMT.Com </a:t>
            </a:r>
            <a:r>
              <a:rPr lang="en-US" altLang="ko-KR" sz="2000" dirty="0">
                <a:solidFill>
                  <a:schemeClr val="bg1"/>
                </a:solidFill>
                <a:latin typeface="HY견고딕" pitchFamily="18" charset="-127"/>
                <a:ea typeface="HY견고딕" pitchFamily="18" charset="-127"/>
                <a:cs typeface="Arial" pitchFamily="34" charset="0"/>
              </a:rPr>
              <a:t>/ </a:t>
            </a:r>
            <a:r>
              <a:rPr lang="en-US" altLang="ko-KR" sz="2000" u="sng" dirty="0">
                <a:solidFill>
                  <a:schemeClr val="bg1"/>
                </a:solidFill>
                <a:latin typeface="HY견고딕" pitchFamily="18" charset="-127"/>
                <a:ea typeface="HY견고딕" pitchFamily="18" charset="-127"/>
                <a:cs typeface="Arial" pitchFamily="34" charset="0"/>
                <a:hlinkClick r:id="rId4" action="ppaction://hlinkfile"/>
              </a:rPr>
              <a:t>WWW.GOcoaching.org</a:t>
            </a:r>
            <a:r>
              <a:rPr lang="ko-KR" altLang="en-US" sz="2000" dirty="0">
                <a:solidFill>
                  <a:schemeClr val="bg1"/>
                </a:solidFill>
                <a:latin typeface="HY견고딕" pitchFamily="18" charset="-127"/>
                <a:ea typeface="HY견고딕" pitchFamily="18" charset="-127"/>
                <a:cs typeface="Arial" pitchFamily="34" charset="0"/>
              </a:rPr>
              <a:t> </a:t>
            </a:r>
            <a:r>
              <a:rPr lang="en-US" altLang="ko-KR" sz="2000" dirty="0">
                <a:latin typeface="HY견고딕" pitchFamily="18" charset="-127"/>
                <a:ea typeface="HY견고딕" pitchFamily="18" charset="-127"/>
                <a:cs typeface="Arial" pitchFamily="34" charset="0"/>
              </a:rPr>
              <a:t>)</a:t>
            </a:r>
            <a:r>
              <a:rPr lang="ko-KR" altLang="en-US" sz="2000" dirty="0">
                <a:latin typeface="HY견고딕" pitchFamily="18" charset="-127"/>
                <a:ea typeface="HY견고딕" pitchFamily="18" charset="-127"/>
                <a:cs typeface="Arial" pitchFamily="34" charset="0"/>
              </a:rPr>
              <a:t>를 보면 나와 있습니다</a:t>
            </a:r>
            <a:r>
              <a:rPr lang="en-US" altLang="ko-KR" sz="2000" dirty="0">
                <a:latin typeface="HY견고딕" pitchFamily="18" charset="-127"/>
                <a:ea typeface="HY견고딕" pitchFamily="18" charset="-127"/>
                <a:cs typeface="Arial" pitchFamily="34" charset="0"/>
              </a:rPr>
              <a:t>.</a:t>
            </a:r>
            <a:endParaRPr lang="ko-KR" altLang="en-US" sz="2000" dirty="0">
              <a:latin typeface="HY견고딕" pitchFamily="18" charset="-127"/>
              <a:ea typeface="HY견고딕" pitchFamily="18" charset="-127"/>
              <a:cs typeface="Arial" pitchFamily="34" charset="0"/>
            </a:endParaRPr>
          </a:p>
        </p:txBody>
      </p:sp>
      <p:sp>
        <p:nvSpPr>
          <p:cNvPr id="10"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256584"/>
          </a:xfrm>
          <a:solidFill>
            <a:srgbClr val="00B0F0"/>
          </a:solidFill>
        </p:spPr>
        <p:txBody>
          <a:bodyPr/>
          <a:lstStyle/>
          <a:p>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800" dirty="0" smtClean="0"/>
              <a:t> </a:t>
            </a:r>
            <a:r>
              <a:rPr lang="ko-KR" altLang="en-US" sz="2800" dirty="0" smtClean="0">
                <a:latin typeface="HY견고딕" pitchFamily="18" charset="-127"/>
                <a:ea typeface="HY견고딕" pitchFamily="18" charset="-127"/>
              </a:rPr>
              <a:t>제</a:t>
            </a:r>
            <a:r>
              <a:rPr lang="en-US" altLang="ko-KR" sz="2800" dirty="0" smtClean="0">
                <a:latin typeface="HY견고딕" pitchFamily="18" charset="-127"/>
                <a:ea typeface="HY견고딕" pitchFamily="18" charset="-127"/>
              </a:rPr>
              <a:t>5</a:t>
            </a:r>
            <a:r>
              <a:rPr lang="ko-KR" altLang="en-US" sz="2800" dirty="0" smtClean="0">
                <a:latin typeface="HY견고딕" pitchFamily="18" charset="-127"/>
                <a:ea typeface="HY견고딕" pitchFamily="18" charset="-127"/>
              </a:rPr>
              <a:t>장</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리더십의 개발</a:t>
            </a:r>
            <a:r>
              <a:rPr lang="ko-KR" altLang="en-US" sz="2800" dirty="0" smtClean="0"/>
              <a:t> </a:t>
            </a:r>
            <a:br>
              <a:rPr lang="ko-KR" altLang="en-US" sz="2800" dirty="0" smtClean="0"/>
            </a:br>
            <a:r>
              <a:rPr lang="ko-KR" altLang="en-US" sz="2800" dirty="0" smtClean="0"/>
              <a:t> </a:t>
            </a:r>
            <a:br>
              <a:rPr lang="ko-KR" altLang="en-US" sz="2800" dirty="0" smtClean="0"/>
            </a:b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1) </a:t>
            </a:r>
            <a:r>
              <a:rPr lang="ko-KR" altLang="en-US" sz="2800" dirty="0" smtClean="0">
                <a:latin typeface="HY견고딕" pitchFamily="18" charset="-127"/>
                <a:ea typeface="HY견고딕" pitchFamily="18" charset="-127"/>
              </a:rPr>
              <a:t>인재를 세우는 리더십</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인재를 세워라</a:t>
            </a:r>
            <a:r>
              <a:rPr lang="en-US" altLang="ko-KR" sz="2800" dirty="0" smtClean="0">
                <a:latin typeface="HY견고딕" pitchFamily="18" charset="-127"/>
                <a:ea typeface="HY견고딕" pitchFamily="18" charset="-127"/>
              </a:rPr>
              <a:t>.(</a:t>
            </a:r>
            <a:r>
              <a:rPr lang="ko-KR" altLang="en-US" sz="2800" dirty="0" err="1" smtClean="0">
                <a:latin typeface="HY견고딕" pitchFamily="18" charset="-127"/>
                <a:ea typeface="HY견고딕" pitchFamily="18" charset="-127"/>
              </a:rPr>
              <a:t>삼하</a:t>
            </a: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23:8-39, </a:t>
            </a:r>
            <a:r>
              <a:rPr lang="ko-KR" altLang="en-US" sz="2800" dirty="0" err="1" smtClean="0">
                <a:latin typeface="HY견고딕" pitchFamily="18" charset="-127"/>
                <a:ea typeface="HY견고딕" pitchFamily="18" charset="-127"/>
              </a:rPr>
              <a:t>삼하</a:t>
            </a: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8:15-17)</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미래는 인재에 달려 있다</a:t>
            </a:r>
            <a:r>
              <a:rPr lang="en-US" altLang="ko-KR" sz="2800" dirty="0" smtClean="0">
                <a:latin typeface="HY견고딕" pitchFamily="18" charset="-127"/>
                <a:ea typeface="HY견고딕" pitchFamily="18" charset="-127"/>
              </a:rPr>
              <a:t>.</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2) </a:t>
            </a:r>
            <a:r>
              <a:rPr lang="ko-KR" altLang="en-US" sz="2800" dirty="0" err="1" smtClean="0">
                <a:latin typeface="HY견고딕" pitchFamily="18" charset="-127"/>
                <a:ea typeface="HY견고딕" pitchFamily="18" charset="-127"/>
              </a:rPr>
              <a:t>코칭</a:t>
            </a:r>
            <a:r>
              <a:rPr lang="ko-KR" altLang="en-US" sz="2800" dirty="0" smtClean="0">
                <a:latin typeface="HY견고딕" pitchFamily="18" charset="-127"/>
                <a:ea typeface="HY견고딕" pitchFamily="18" charset="-127"/>
              </a:rPr>
              <a:t>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18:3-4,19:2-5).</a:t>
            </a: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a:t>
            </a:r>
            <a:r>
              <a:rPr lang="ko-KR" altLang="en-US" sz="2800" dirty="0" err="1" smtClean="0">
                <a:latin typeface="HY견고딕" pitchFamily="18" charset="-127"/>
                <a:ea typeface="HY견고딕" pitchFamily="18" charset="-127"/>
              </a:rPr>
              <a:t>코칭의</a:t>
            </a:r>
            <a:r>
              <a:rPr lang="ko-KR" altLang="en-US" sz="2800" dirty="0" smtClean="0">
                <a:latin typeface="HY견고딕" pitchFamily="18" charset="-127"/>
                <a:ea typeface="HY견고딕" pitchFamily="18" charset="-127"/>
              </a:rPr>
              <a:t> 정의를 알아라</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a:t>
            </a:r>
            <a:r>
              <a:rPr lang="ko-KR" altLang="en-US" sz="2800" dirty="0" err="1" smtClean="0">
                <a:latin typeface="HY견고딕" pitchFamily="18" charset="-127"/>
                <a:ea typeface="HY견고딕" pitchFamily="18" charset="-127"/>
              </a:rPr>
              <a:t>코칭을</a:t>
            </a:r>
            <a:r>
              <a:rPr lang="ko-KR" altLang="en-US" sz="2800" dirty="0" smtClean="0">
                <a:latin typeface="HY견고딕" pitchFamily="18" charset="-127"/>
                <a:ea typeface="HY견고딕" pitchFamily="18" charset="-127"/>
              </a:rPr>
              <a:t> 받아라</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a:t>
            </a:r>
            <a:r>
              <a:rPr lang="ko-KR" altLang="en-US" sz="2800" dirty="0" err="1" smtClean="0">
                <a:latin typeface="HY견고딕" pitchFamily="18" charset="-127"/>
                <a:ea typeface="HY견고딕" pitchFamily="18" charset="-127"/>
              </a:rPr>
              <a:t>코칭을</a:t>
            </a:r>
            <a:r>
              <a:rPr lang="ko-KR" altLang="en-US" sz="2800" dirty="0" smtClean="0">
                <a:latin typeface="HY견고딕" pitchFamily="18" charset="-127"/>
                <a:ea typeface="HY견고딕" pitchFamily="18" charset="-127"/>
              </a:rPr>
              <a:t> 하라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a:t>
            </a:r>
            <a:r>
              <a:rPr lang="ko-KR" altLang="en-US" sz="2800" dirty="0" err="1" smtClean="0">
                <a:latin typeface="HY견고딕" pitchFamily="18" charset="-127"/>
                <a:ea typeface="HY견고딕" pitchFamily="18" charset="-127"/>
              </a:rPr>
              <a:t>코칭은</a:t>
            </a:r>
            <a:r>
              <a:rPr lang="ko-KR" altLang="en-US" sz="2800" dirty="0" smtClean="0">
                <a:latin typeface="HY견고딕" pitchFamily="18" charset="-127"/>
                <a:ea typeface="HY견고딕" pitchFamily="18" charset="-127"/>
              </a:rPr>
              <a:t> 두 사람에게 유익하다</a:t>
            </a:r>
            <a:r>
              <a:rPr lang="en-US" altLang="ko-KR" sz="2800" dirty="0" smtClean="0">
                <a:latin typeface="HY견고딕" pitchFamily="18" charset="-127"/>
                <a:ea typeface="HY견고딕" pitchFamily="18" charset="-127"/>
              </a:rPr>
              <a:t>.</a:t>
            </a:r>
            <a:r>
              <a:rPr lang="ko-KR" altLang="en-US" sz="2800" dirty="0" smtClean="0"/>
              <a:t/>
            </a:r>
            <a:br>
              <a:rPr lang="ko-KR" altLang="en-US" sz="2800" dirty="0" smtClean="0"/>
            </a:br>
            <a:r>
              <a:rPr lang="ko-KR" altLang="en-US" sz="2800" dirty="0" smtClean="0"/>
              <a:t> </a:t>
            </a:r>
            <a:br>
              <a:rPr lang="ko-KR" altLang="en-US" sz="2800" dirty="0" smtClean="0"/>
            </a:br>
            <a:r>
              <a:rPr lang="ko-KR" altLang="en-US" sz="2400" dirty="0" smtClean="0"/>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ko-KR" altLang="en-US" sz="2400" dirty="0" smtClean="0"/>
              <a:t> </a:t>
            </a:r>
            <a:br>
              <a:rPr lang="ko-KR" altLang="en-US" sz="2400" dirty="0" smtClean="0"/>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256584"/>
          </a:xfrm>
          <a:solidFill>
            <a:srgbClr val="00B0F0"/>
          </a:solidFill>
        </p:spPr>
        <p:txBody>
          <a:bodyPr/>
          <a:lstStyle/>
          <a:p>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800" dirty="0" smtClean="0"/>
              <a:t> </a:t>
            </a:r>
            <a:r>
              <a:rPr lang="en-US" altLang="ko-KR" sz="2800" dirty="0" smtClean="0">
                <a:latin typeface="HY견고딕" pitchFamily="18" charset="-127"/>
                <a:ea typeface="HY견고딕" pitchFamily="18" charset="-127"/>
              </a:rPr>
              <a:t>3) </a:t>
            </a:r>
            <a:r>
              <a:rPr lang="ko-KR" altLang="en-US" sz="2800" dirty="0" smtClean="0">
                <a:latin typeface="HY견고딕" pitchFamily="18" charset="-127"/>
                <a:ea typeface="HY견고딕" pitchFamily="18" charset="-127"/>
              </a:rPr>
              <a:t>원칙을 세워주는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30:20-25)</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갈등을 풀어라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원칙을 가지고 풀어 주라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원칙의 리더십을 배워라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4) </a:t>
            </a:r>
            <a:r>
              <a:rPr lang="ko-KR" altLang="en-US" sz="2800" dirty="0" smtClean="0">
                <a:latin typeface="HY견고딕" pitchFamily="18" charset="-127"/>
                <a:ea typeface="HY견고딕" pitchFamily="18" charset="-127"/>
              </a:rPr>
              <a:t>책임을 다하는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17:20)</a:t>
            </a: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책임을 성실히 수행하라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책임을 질줄 알아라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256584"/>
          </a:xfrm>
          <a:solidFill>
            <a:srgbClr val="00B0F0"/>
          </a:solidFill>
        </p:spPr>
        <p:txBody>
          <a:bodyPr/>
          <a:lstStyle/>
          <a:p>
            <a:r>
              <a:rPr lang="ko-KR" altLang="en-US" sz="2800" dirty="0" smtClean="0"/>
              <a:t> </a:t>
            </a:r>
            <a:r>
              <a:rPr lang="en-US" altLang="ko-KR" sz="2800" dirty="0" smtClean="0">
                <a:latin typeface="HY견고딕" pitchFamily="18" charset="-127"/>
                <a:ea typeface="HY견고딕" pitchFamily="18" charset="-127"/>
              </a:rPr>
              <a:t>5)</a:t>
            </a:r>
            <a:r>
              <a:rPr lang="ko-KR" altLang="en-US" sz="2800" dirty="0" smtClean="0">
                <a:latin typeface="HY견고딕" pitchFamily="18" charset="-127"/>
                <a:ea typeface="HY견고딕" pitchFamily="18" charset="-127"/>
              </a:rPr>
              <a:t>다음 세대를 준비하는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역상 </a:t>
            </a:r>
            <a:r>
              <a:rPr lang="en-US" altLang="ko-KR" sz="2800" dirty="0" smtClean="0">
                <a:latin typeface="HY견고딕" pitchFamily="18" charset="-127"/>
                <a:ea typeface="HY견고딕" pitchFamily="18" charset="-127"/>
              </a:rPr>
              <a:t>28:4-5, 29:22-25, 28)</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성전 건축에 바쳐라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다음 세대를 준비하라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징금 다리를 놓아라</a:t>
            </a:r>
            <a:r>
              <a:rPr lang="en-US" altLang="ko-KR" sz="2800" dirty="0" smtClean="0">
                <a:latin typeface="HY견고딕" pitchFamily="18" charset="-127"/>
                <a:ea typeface="HY견고딕" pitchFamily="18" charset="-127"/>
              </a:rPr>
              <a:t>.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256584"/>
          </a:xfrm>
          <a:solidFill>
            <a:srgbClr val="FFFF00"/>
          </a:solidFill>
        </p:spPr>
        <p:txBody>
          <a:bodyPr/>
          <a:lstStyle/>
          <a:p>
            <a:r>
              <a:rPr lang="ko-KR" altLang="en-US" sz="2800" dirty="0" smtClean="0">
                <a:latin typeface="HY견고딕" pitchFamily="18" charset="-127"/>
                <a:ea typeface="HY견고딕" pitchFamily="18" charset="-127"/>
              </a:rPr>
              <a:t>제</a:t>
            </a:r>
            <a:r>
              <a:rPr lang="en-US" altLang="ko-KR" sz="2800" dirty="0" smtClean="0">
                <a:latin typeface="HY견고딕" pitchFamily="18" charset="-127"/>
                <a:ea typeface="HY견고딕" pitchFamily="18" charset="-127"/>
              </a:rPr>
              <a:t>6</a:t>
            </a:r>
            <a:r>
              <a:rPr lang="ko-KR" altLang="en-US" sz="2800" dirty="0" smtClean="0">
                <a:latin typeface="HY견고딕" pitchFamily="18" charset="-127"/>
                <a:ea typeface="HY견고딕" pitchFamily="18" charset="-127"/>
              </a:rPr>
              <a:t>장 </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영향력을 주는 리더십</a:t>
            </a:r>
            <a:r>
              <a:rPr lang="en-US" altLang="ko-KR" sz="2800" dirty="0" smtClean="0">
                <a:latin typeface="HY견고딕" pitchFamily="18" charset="-127"/>
                <a:ea typeface="HY견고딕" pitchFamily="18" charset="-127"/>
              </a:rPr>
              <a:t>(30</a:t>
            </a:r>
            <a:r>
              <a:rPr lang="ko-KR" altLang="en-US" sz="2800" dirty="0" smtClean="0">
                <a:latin typeface="HY견고딕" pitchFamily="18" charset="-127"/>
                <a:ea typeface="HY견고딕" pitchFamily="18" charset="-127"/>
              </a:rPr>
              <a:t>분간</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1)</a:t>
            </a:r>
            <a:r>
              <a:rPr lang="ko-KR" altLang="en-US" sz="2800" dirty="0" smtClean="0">
                <a:latin typeface="HY견고딕" pitchFamily="18" charset="-127"/>
                <a:ea typeface="HY견고딕" pitchFamily="18" charset="-127"/>
              </a:rPr>
              <a:t> 헌신된 리더십</a:t>
            </a:r>
            <a:r>
              <a:rPr lang="en-US" altLang="ko-KR" sz="2800" dirty="0" smtClean="0">
                <a:latin typeface="HY견고딕" pitchFamily="18" charset="-127"/>
                <a:ea typeface="HY견고딕" pitchFamily="18" charset="-127"/>
              </a:rPr>
              <a:t>( </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17:34-35)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헌신된 리더를 요구한다</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헌신된 리더들 양성하라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2)   </a:t>
            </a:r>
            <a:r>
              <a:rPr lang="ko-KR" altLang="en-US" sz="2800" dirty="0" smtClean="0">
                <a:latin typeface="HY견고딕" pitchFamily="18" charset="-127"/>
                <a:ea typeface="HY견고딕" pitchFamily="18" charset="-127"/>
              </a:rPr>
              <a:t>이타적인 리더십</a:t>
            </a:r>
            <a:r>
              <a:rPr lang="en-US" altLang="ko-KR" sz="2800" dirty="0" smtClean="0">
                <a:latin typeface="HY견고딕" pitchFamily="18" charset="-127"/>
                <a:ea typeface="HY견고딕" pitchFamily="18" charset="-127"/>
              </a:rPr>
              <a:t>(</a:t>
            </a:r>
            <a:r>
              <a:rPr lang="ko-KR" altLang="en-US" sz="2800" dirty="0" err="1" smtClean="0">
                <a:latin typeface="HY견고딕" pitchFamily="18" charset="-127"/>
                <a:ea typeface="HY견고딕" pitchFamily="18" charset="-127"/>
              </a:rPr>
              <a:t>삼하</a:t>
            </a: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23;14-17)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추종자가 있어야 리더가 있다</a:t>
            </a:r>
            <a:r>
              <a:rPr lang="en-US" altLang="ko-KR" sz="2800" dirty="0" smtClean="0">
                <a:latin typeface="HY견고딕" pitchFamily="18" charset="-127"/>
                <a:ea typeface="HY견고딕" pitchFamily="18" charset="-127"/>
              </a:rPr>
              <a:t>.</a:t>
            </a:r>
            <a:br>
              <a:rPr lang="en-US" altLang="ko-KR"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r>
              <a:rPr lang="ko-KR" altLang="en-US" sz="2800" dirty="0" err="1" smtClean="0">
                <a:latin typeface="HY견고딕" pitchFamily="18" charset="-127"/>
                <a:ea typeface="HY견고딕" pitchFamily="18" charset="-127"/>
              </a:rPr>
              <a:t>스타벅스와</a:t>
            </a:r>
            <a:r>
              <a:rPr lang="ko-KR" altLang="en-US" sz="2800" dirty="0" smtClean="0">
                <a:latin typeface="HY견고딕" pitchFamily="18" charset="-127"/>
                <a:ea typeface="HY견고딕" pitchFamily="18" charset="-127"/>
              </a:rPr>
              <a:t> </a:t>
            </a:r>
            <a:r>
              <a:rPr lang="ko-KR" altLang="en-US" sz="2800" dirty="0" err="1" smtClean="0">
                <a:latin typeface="HY견고딕" pitchFamily="18" charset="-127"/>
                <a:ea typeface="HY견고딕" pitchFamily="18" charset="-127"/>
              </a:rPr>
              <a:t>사우스웨스트를</a:t>
            </a:r>
            <a:r>
              <a:rPr lang="ko-KR" altLang="en-US" sz="2800" dirty="0" smtClean="0">
                <a:latin typeface="HY견고딕" pitchFamily="18" charset="-127"/>
                <a:ea typeface="HY견고딕" pitchFamily="18" charset="-127"/>
              </a:rPr>
              <a:t> 배워라</a:t>
            </a: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040560"/>
          </a:xfrm>
          <a:solidFill>
            <a:srgbClr val="FFFF00"/>
          </a:solidFill>
        </p:spPr>
        <p:txBody>
          <a:bodyPr/>
          <a:lstStyle/>
          <a:p>
            <a:r>
              <a:rPr lang="en-US" altLang="ko-KR" sz="2800" dirty="0" smtClean="0">
                <a:latin typeface="HY견고딕" pitchFamily="18" charset="-127"/>
                <a:ea typeface="HY견고딕" pitchFamily="18" charset="-127"/>
              </a:rPr>
              <a:t>3) </a:t>
            </a:r>
            <a:r>
              <a:rPr lang="ko-KR" altLang="en-US" sz="2800" dirty="0" smtClean="0">
                <a:latin typeface="HY견고딕" pitchFamily="18" charset="-127"/>
                <a:ea typeface="HY견고딕" pitchFamily="18" charset="-127"/>
              </a:rPr>
              <a:t>감동과 감화의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24:4-7, 17-20,  26:7-12, 22-25)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기름 부은 자를 치지 말라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감동하는 사람을 보라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리더십을 빌려 주라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a:t>
            </a:r>
            <a:br>
              <a:rPr lang="ko-KR" altLang="en-US"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4) </a:t>
            </a:r>
            <a:r>
              <a:rPr lang="ko-KR" altLang="en-US" sz="2800" dirty="0" smtClean="0">
                <a:latin typeface="HY견고딕" pitchFamily="18" charset="-127"/>
                <a:ea typeface="HY견고딕" pitchFamily="18" charset="-127"/>
              </a:rPr>
              <a:t>믿음의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삼상 </a:t>
            </a:r>
            <a:r>
              <a:rPr lang="en-US" altLang="ko-KR" sz="2800" dirty="0" smtClean="0">
                <a:latin typeface="HY견고딕" pitchFamily="18" charset="-127"/>
                <a:ea typeface="HY견고딕" pitchFamily="18" charset="-127"/>
              </a:rPr>
              <a:t>17:45-52)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기죽는 리더가 되지 말라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리더가 무너지면 모든 것이 무너진다</a:t>
            </a: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2"/>
            <a:ext cx="8136904" cy="5184576"/>
          </a:xfrm>
          <a:solidFill>
            <a:srgbClr val="FFFF00"/>
          </a:solidFill>
        </p:spPr>
        <p:txBody>
          <a:bodyPr/>
          <a:lstStyle/>
          <a:p>
            <a:r>
              <a:rPr lang="en-US" altLang="ko-KR" sz="2800" dirty="0" smtClean="0">
                <a:latin typeface="HY견고딕" pitchFamily="18" charset="-127"/>
                <a:ea typeface="HY견고딕" pitchFamily="18" charset="-127"/>
              </a:rPr>
              <a:t>5) </a:t>
            </a:r>
            <a:r>
              <a:rPr lang="ko-KR" altLang="en-US" sz="2800" dirty="0" smtClean="0">
                <a:latin typeface="HY견고딕" pitchFamily="18" charset="-127"/>
                <a:ea typeface="HY견고딕" pitchFamily="18" charset="-127"/>
              </a:rPr>
              <a:t>소통의 리더십</a:t>
            </a:r>
            <a:r>
              <a:rPr lang="en-US" altLang="ko-KR" sz="2800" dirty="0" smtClean="0">
                <a:latin typeface="HY견고딕" pitchFamily="18" charset="-127"/>
                <a:ea typeface="HY견고딕" pitchFamily="18" charset="-127"/>
              </a:rPr>
              <a:t>(</a:t>
            </a:r>
            <a:r>
              <a:rPr lang="ko-KR" altLang="en-US" sz="2800" dirty="0" smtClean="0">
                <a:latin typeface="HY견고딕" pitchFamily="18" charset="-127"/>
                <a:ea typeface="HY견고딕" pitchFamily="18" charset="-127"/>
              </a:rPr>
              <a:t>역상 </a:t>
            </a:r>
            <a:r>
              <a:rPr lang="en-US" altLang="ko-KR" sz="2800" dirty="0" smtClean="0">
                <a:latin typeface="HY견고딕" pitchFamily="18" charset="-127"/>
                <a:ea typeface="HY견고딕" pitchFamily="18" charset="-127"/>
              </a:rPr>
              <a:t>28:2-3, 5-6)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소통을 등한시 하지 말라</a:t>
            </a:r>
            <a:br>
              <a:rPr lang="ko-KR" altLang="en-US" sz="2800" dirty="0" smtClean="0">
                <a:latin typeface="HY견고딕" pitchFamily="18" charset="-127"/>
                <a:ea typeface="HY견고딕" pitchFamily="18" charset="-127"/>
              </a:rPr>
            </a:br>
            <a:r>
              <a:rPr lang="ko-KR" altLang="en-US" sz="2800" dirty="0" smtClean="0">
                <a:latin typeface="HY견고딕" pitchFamily="18" charset="-127"/>
                <a:ea typeface="HY견고딕" pitchFamily="18" charset="-127"/>
              </a:rPr>
              <a:t> * 문제가 생기면 추종자를 생각하라</a:t>
            </a: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1" descr="rrect(투명)01-14"/>
          <p:cNvPicPr>
            <a:picLocks noChangeAspect="1" noChangeArrowheads="1"/>
          </p:cNvPicPr>
          <p:nvPr/>
        </p:nvPicPr>
        <p:blipFill>
          <a:blip r:embed="rId2" cstate="print"/>
          <a:srcRect/>
          <a:stretch>
            <a:fillRect/>
          </a:stretch>
        </p:blipFill>
        <p:spPr bwMode="auto">
          <a:xfrm>
            <a:off x="0" y="836613"/>
            <a:ext cx="9144000" cy="4752975"/>
          </a:xfrm>
          <a:prstGeom prst="rect">
            <a:avLst/>
          </a:prstGeom>
          <a:noFill/>
          <a:ln w="9525">
            <a:noFill/>
            <a:miter lim="800000"/>
            <a:headEnd/>
            <a:tailEnd/>
          </a:ln>
        </p:spPr>
      </p:pic>
      <p:sp>
        <p:nvSpPr>
          <p:cNvPr id="15366" name="Text Box 6"/>
          <p:cNvSpPr txBox="1">
            <a:spLocks noChangeArrowheads="1"/>
          </p:cNvSpPr>
          <p:nvPr/>
        </p:nvSpPr>
        <p:spPr bwMode="auto">
          <a:xfrm>
            <a:off x="611188" y="1125538"/>
            <a:ext cx="8137525" cy="5262562"/>
          </a:xfrm>
          <a:prstGeom prst="rect">
            <a:avLst/>
          </a:prstGeom>
          <a:noFill/>
          <a:ln w="28575" algn="ctr">
            <a:noFill/>
            <a:miter lim="800000"/>
            <a:headEnd/>
            <a:tailEnd/>
          </a:ln>
          <a:effectLst/>
        </p:spPr>
        <p:txBody>
          <a:bodyPr>
            <a:spAutoFit/>
          </a:bodyPr>
          <a:lstStyle/>
          <a:p>
            <a:pPr>
              <a:defRPr/>
            </a:pPr>
            <a:r>
              <a:rPr lang="en-US" altLang="ko-KR" sz="2800" dirty="0" smtClean="0">
                <a:effectLst>
                  <a:outerShdw blurRad="38100" dist="38100" dir="2700000" algn="tl">
                    <a:srgbClr val="C0C0C0"/>
                  </a:outerShdw>
                </a:effectLst>
                <a:latin typeface="Arial"/>
                <a:ea typeface="HY견고딕" pitchFamily="18" charset="-127"/>
              </a:rPr>
              <a:t>“</a:t>
            </a:r>
            <a:r>
              <a:rPr lang="ko-KR" altLang="en-US" sz="2800" dirty="0" smtClean="0">
                <a:effectLst>
                  <a:outerShdw blurRad="38100" dist="38100" dir="2700000" algn="tl">
                    <a:srgbClr val="C0C0C0"/>
                  </a:outerShdw>
                </a:effectLst>
                <a:latin typeface="HY견고딕" pitchFamily="18" charset="-127"/>
                <a:ea typeface="HY견고딕" pitchFamily="18" charset="-127"/>
              </a:rPr>
              <a:t>리더는 </a:t>
            </a:r>
            <a:r>
              <a:rPr lang="ko-KR" altLang="en-US" sz="2800" dirty="0">
                <a:effectLst>
                  <a:outerShdw blurRad="38100" dist="38100" dir="2700000" algn="tl">
                    <a:srgbClr val="C0C0C0"/>
                  </a:outerShdw>
                </a:effectLst>
                <a:latin typeface="HY견고딕" pitchFamily="18" charset="-127"/>
                <a:ea typeface="HY견고딕" pitchFamily="18" charset="-127"/>
              </a:rPr>
              <a:t>끊임없이 하나님께서 주신 자산</a:t>
            </a:r>
            <a:r>
              <a:rPr lang="en-US" altLang="ko-KR" sz="2800" dirty="0">
                <a:effectLst>
                  <a:outerShdw blurRad="38100" dist="38100" dir="2700000" algn="tl">
                    <a:srgbClr val="C0C0C0"/>
                  </a:outerShdw>
                </a:effectLst>
                <a:latin typeface="HY견고딕" pitchFamily="18" charset="-127"/>
                <a:ea typeface="HY견고딕" pitchFamily="18" charset="-127"/>
              </a:rPr>
              <a:t>(=</a:t>
            </a:r>
            <a:r>
              <a:rPr lang="ko-KR" altLang="en-US" sz="2800" dirty="0">
                <a:effectLst>
                  <a:outerShdw blurRad="38100" dist="38100" dir="2700000" algn="tl">
                    <a:srgbClr val="C0C0C0"/>
                  </a:outerShdw>
                </a:effectLst>
                <a:latin typeface="HY견고딕" pitchFamily="18" charset="-127"/>
                <a:ea typeface="HY견고딕" pitchFamily="18" charset="-127"/>
              </a:rPr>
              <a:t>가치</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은사</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열정</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강점</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리더십 스타일</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기질</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성품</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능력</a:t>
            </a:r>
            <a:r>
              <a:rPr lang="en-US" altLang="ko-KR" sz="2800" dirty="0">
                <a:effectLst>
                  <a:outerShdw blurRad="38100" dist="38100" dir="2700000" algn="tl">
                    <a:srgbClr val="C0C0C0"/>
                  </a:outerShdw>
                </a:effectLst>
                <a:latin typeface="HY견고딕" pitchFamily="18" charset="-127"/>
                <a:ea typeface="HY견고딕" pitchFamily="18" charset="-127"/>
              </a:rPr>
              <a:t>,...)</a:t>
            </a:r>
            <a:r>
              <a:rPr lang="ko-KR" altLang="en-US" sz="2800" dirty="0">
                <a:effectLst>
                  <a:outerShdw blurRad="38100" dist="38100" dir="2700000" algn="tl">
                    <a:srgbClr val="C0C0C0"/>
                  </a:outerShdw>
                </a:effectLst>
                <a:latin typeface="HY견고딕" pitchFamily="18" charset="-127"/>
                <a:ea typeface="HY견고딕" pitchFamily="18" charset="-127"/>
              </a:rPr>
              <a:t>을  발견하고 개발시켜 나가야 합니다</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자산의 개발에 대한 지속적인 투자가 없이 이 세상을 살아 갈수 없습니다</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우리가 살고 있는 세상은 지식 충만의 시대입니다</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미래 학자들에 의하면 </a:t>
            </a:r>
            <a:r>
              <a:rPr lang="en-US" altLang="ko-KR" sz="2800" dirty="0">
                <a:effectLst>
                  <a:outerShdw blurRad="38100" dist="38100" dir="2700000" algn="tl">
                    <a:srgbClr val="C0C0C0"/>
                  </a:outerShdw>
                </a:effectLst>
                <a:latin typeface="HY견고딕" pitchFamily="18" charset="-127"/>
                <a:ea typeface="HY견고딕" pitchFamily="18" charset="-127"/>
              </a:rPr>
              <a:t>3</a:t>
            </a:r>
            <a:r>
              <a:rPr lang="ko-KR" altLang="en-US" sz="2800" dirty="0">
                <a:effectLst>
                  <a:outerShdw blurRad="38100" dist="38100" dir="2700000" algn="tl">
                    <a:srgbClr val="C0C0C0"/>
                  </a:outerShdw>
                </a:effectLst>
                <a:latin typeface="HY견고딕" pitchFamily="18" charset="-127"/>
                <a:ea typeface="HY견고딕" pitchFamily="18" charset="-127"/>
              </a:rPr>
              <a:t>～</a:t>
            </a:r>
            <a:r>
              <a:rPr lang="en-US" altLang="ko-KR" sz="2800" dirty="0">
                <a:effectLst>
                  <a:outerShdw blurRad="38100" dist="38100" dir="2700000" algn="tl">
                    <a:srgbClr val="C0C0C0"/>
                  </a:outerShdw>
                </a:effectLst>
                <a:latin typeface="HY견고딕" pitchFamily="18" charset="-127"/>
                <a:ea typeface="HY견고딕" pitchFamily="18" charset="-127"/>
              </a:rPr>
              <a:t>5 </a:t>
            </a:r>
            <a:r>
              <a:rPr lang="ko-KR" altLang="en-US" sz="2800" dirty="0">
                <a:effectLst>
                  <a:outerShdw blurRad="38100" dist="38100" dir="2700000" algn="tl">
                    <a:srgbClr val="C0C0C0"/>
                  </a:outerShdw>
                </a:effectLst>
                <a:latin typeface="HY견고딕" pitchFamily="18" charset="-127"/>
                <a:ea typeface="HY견고딕" pitchFamily="18" charset="-127"/>
              </a:rPr>
              <a:t>년 마다 지식의 수명이 있다고 합니다</a:t>
            </a:r>
            <a:r>
              <a:rPr lang="en-US" altLang="ko-KR" sz="2800" dirty="0">
                <a:effectLst>
                  <a:outerShdw blurRad="38100" dist="38100" dir="2700000" algn="tl">
                    <a:srgbClr val="C0C0C0"/>
                  </a:outerShdw>
                </a:effectLst>
                <a:latin typeface="HY견고딕" pitchFamily="18" charset="-127"/>
                <a:ea typeface="HY견고딕" pitchFamily="18" charset="-127"/>
              </a:rPr>
              <a:t>. </a:t>
            </a:r>
            <a:r>
              <a:rPr lang="ko-KR" altLang="en-US" sz="2800" dirty="0">
                <a:effectLst>
                  <a:outerShdw blurRad="38100" dist="38100" dir="2700000" algn="tl">
                    <a:srgbClr val="C0C0C0"/>
                  </a:outerShdw>
                </a:effectLst>
                <a:latin typeface="HY견고딕" pitchFamily="18" charset="-127"/>
                <a:ea typeface="HY견고딕" pitchFamily="18" charset="-127"/>
              </a:rPr>
              <a:t>하나님이 주신 </a:t>
            </a:r>
            <a:r>
              <a:rPr lang="ko-KR" altLang="en-US" sz="2800" u="sng" dirty="0">
                <a:solidFill>
                  <a:srgbClr val="FF0000"/>
                </a:solidFill>
                <a:effectLst>
                  <a:outerShdw blurRad="38100" dist="38100" dir="2700000" algn="tl">
                    <a:srgbClr val="C0C0C0"/>
                  </a:outerShdw>
                </a:effectLst>
                <a:latin typeface="HY견고딕" pitchFamily="18" charset="-127"/>
                <a:ea typeface="HY견고딕" pitchFamily="18" charset="-127"/>
              </a:rPr>
              <a:t>자산을 끊임없이 연구하고</a:t>
            </a:r>
            <a:r>
              <a:rPr lang="en-US" altLang="ko-KR" sz="2800" u="sng" dirty="0">
                <a:solidFill>
                  <a:srgbClr val="FF0000"/>
                </a:solidFill>
                <a:effectLst>
                  <a:outerShdw blurRad="38100" dist="38100" dir="2700000" algn="tl">
                    <a:srgbClr val="C0C0C0"/>
                  </a:outerShdw>
                </a:effectLst>
                <a:latin typeface="HY견고딕" pitchFamily="18" charset="-127"/>
                <a:ea typeface="HY견고딕" pitchFamily="18" charset="-127"/>
              </a:rPr>
              <a:t>, </a:t>
            </a:r>
            <a:r>
              <a:rPr lang="ko-KR" altLang="en-US" sz="2800" u="sng" dirty="0">
                <a:solidFill>
                  <a:srgbClr val="FF0000"/>
                </a:solidFill>
                <a:effectLst>
                  <a:outerShdw blurRad="38100" dist="38100" dir="2700000" algn="tl">
                    <a:srgbClr val="C0C0C0"/>
                  </a:outerShdw>
                </a:effectLst>
                <a:latin typeface="HY견고딕" pitchFamily="18" charset="-127"/>
                <a:ea typeface="HY견고딕" pitchFamily="18" charset="-127"/>
              </a:rPr>
              <a:t>개발시키지 아니하면</a:t>
            </a:r>
            <a:r>
              <a:rPr lang="ko-KR" altLang="en-US" sz="2800" dirty="0">
                <a:effectLst>
                  <a:outerShdw blurRad="38100" dist="38100" dir="2700000" algn="tl">
                    <a:srgbClr val="C0C0C0"/>
                  </a:outerShdw>
                </a:effectLst>
                <a:latin typeface="HY견고딕" pitchFamily="18" charset="-127"/>
                <a:ea typeface="HY견고딕" pitchFamily="18" charset="-127"/>
              </a:rPr>
              <a:t> 시대에 뒤질 수밖에 없는 </a:t>
            </a:r>
            <a:r>
              <a:rPr lang="ko-KR" altLang="en-US" sz="2800" u="sng" dirty="0">
                <a:solidFill>
                  <a:srgbClr val="FF0000"/>
                </a:solidFill>
                <a:effectLst>
                  <a:outerShdw blurRad="38100" dist="38100" dir="2700000" algn="tl">
                    <a:srgbClr val="C0C0C0"/>
                  </a:outerShdw>
                </a:effectLst>
                <a:latin typeface="HY견고딕" pitchFamily="18" charset="-127"/>
                <a:ea typeface="HY견고딕" pitchFamily="18" charset="-127"/>
              </a:rPr>
              <a:t>낙오자가 됩니다</a:t>
            </a:r>
            <a:r>
              <a:rPr lang="en-US" altLang="ko-KR" sz="2800" u="sng" dirty="0">
                <a:effectLst>
                  <a:outerShdw blurRad="38100" dist="38100" dir="2700000" algn="tl">
                    <a:srgbClr val="C0C0C0"/>
                  </a:outerShdw>
                </a:effectLst>
                <a:latin typeface="HY견고딕" pitchFamily="18" charset="-127"/>
                <a:ea typeface="HY견고딕" pitchFamily="18" charset="-127"/>
              </a:rPr>
              <a:t>.</a:t>
            </a:r>
            <a:r>
              <a:rPr lang="en-US" altLang="ko-KR" sz="2800" dirty="0">
                <a:effectLst>
                  <a:outerShdw blurRad="38100" dist="38100" dir="2700000" algn="tl">
                    <a:srgbClr val="C0C0C0"/>
                  </a:outerShdw>
                </a:effectLst>
                <a:latin typeface="Arial"/>
                <a:ea typeface="HY견고딕" pitchFamily="18" charset="-127"/>
              </a:rPr>
              <a:t>”</a:t>
            </a:r>
            <a:r>
              <a:rPr lang="en-US" altLang="ko-KR" sz="2800" dirty="0">
                <a:effectLst>
                  <a:outerShdw blurRad="38100" dist="38100" dir="2700000" algn="tl">
                    <a:srgbClr val="C0C0C0"/>
                  </a:outerShdw>
                </a:effectLst>
                <a:latin typeface="HY견고딕" pitchFamily="18" charset="-127"/>
                <a:ea typeface="HY견고딕" pitchFamily="18" charset="-127"/>
              </a:rPr>
              <a:t> (</a:t>
            </a:r>
          </a:p>
          <a:p>
            <a:pPr>
              <a:defRPr/>
            </a:pPr>
            <a:r>
              <a:rPr lang="en-US" altLang="ko-KR" sz="2800" dirty="0">
                <a:effectLst>
                  <a:outerShdw blurRad="38100" dist="38100" dir="2700000" algn="tl">
                    <a:srgbClr val="C0C0C0"/>
                  </a:outerShdw>
                </a:effectLst>
                <a:latin typeface="HY견고딕" pitchFamily="18" charset="-127"/>
                <a:ea typeface="HY견고딕" pitchFamily="18" charset="-127"/>
              </a:rPr>
              <a:t>                              </a:t>
            </a:r>
          </a:p>
          <a:p>
            <a:pPr>
              <a:defRPr/>
            </a:pPr>
            <a:r>
              <a:rPr lang="en-US" altLang="ko-KR" sz="2400" dirty="0">
                <a:solidFill>
                  <a:srgbClr val="0033CC"/>
                </a:solidFill>
                <a:latin typeface="휴먼엑스포" pitchFamily="18" charset="-127"/>
                <a:ea typeface="휴먼엑스포" pitchFamily="18" charset="-127"/>
              </a:rPr>
              <a:t>“</a:t>
            </a:r>
            <a:r>
              <a:rPr lang="ko-KR" altLang="en-US" sz="2400" dirty="0">
                <a:solidFill>
                  <a:srgbClr val="0033CC"/>
                </a:solidFill>
                <a:latin typeface="휴먼엑스포" pitchFamily="18" charset="-127"/>
                <a:ea typeface="휴먼엑스포" pitchFamily="18" charset="-127"/>
              </a:rPr>
              <a:t>당신의 </a:t>
            </a:r>
            <a:r>
              <a:rPr lang="ko-KR" altLang="en-US" sz="2400" dirty="0" smtClean="0">
                <a:solidFill>
                  <a:srgbClr val="0033CC"/>
                </a:solidFill>
                <a:latin typeface="휴먼엑스포" pitchFamily="18" charset="-127"/>
                <a:ea typeface="휴먼엑스포" pitchFamily="18" charset="-127"/>
              </a:rPr>
              <a:t>자산을 </a:t>
            </a:r>
            <a:r>
              <a:rPr lang="ko-KR" altLang="en-US" sz="2400" dirty="0">
                <a:solidFill>
                  <a:srgbClr val="0033CC"/>
                </a:solidFill>
                <a:latin typeface="휴먼엑스포" pitchFamily="18" charset="-127"/>
                <a:ea typeface="휴먼엑스포" pitchFamily="18" charset="-127"/>
              </a:rPr>
              <a:t>평가하라</a:t>
            </a:r>
            <a:r>
              <a:rPr lang="en-US" altLang="ko-KR" sz="2400" dirty="0">
                <a:solidFill>
                  <a:srgbClr val="0033CC"/>
                </a:solidFill>
                <a:latin typeface="휴먼엑스포" pitchFamily="18" charset="-127"/>
                <a:ea typeface="휴먼엑스포" pitchFamily="18" charset="-127"/>
              </a:rPr>
              <a:t>”(</a:t>
            </a:r>
            <a:r>
              <a:rPr lang="ko-KR" altLang="en-US" sz="2400" dirty="0">
                <a:solidFill>
                  <a:srgbClr val="0033CC"/>
                </a:solidFill>
                <a:latin typeface="휴먼엑스포" pitchFamily="18" charset="-127"/>
                <a:ea typeface="휴먼엑스포" pitchFamily="18" charset="-127"/>
              </a:rPr>
              <a:t>미국 </a:t>
            </a:r>
            <a:r>
              <a:rPr lang="ko-KR" altLang="en-US" sz="2400" dirty="0" err="1">
                <a:solidFill>
                  <a:srgbClr val="0033CC"/>
                </a:solidFill>
                <a:latin typeface="휴먼엑스포" pitchFamily="18" charset="-127"/>
                <a:ea typeface="휴먼엑스포" pitchFamily="18" charset="-127"/>
              </a:rPr>
              <a:t>남침례회</a:t>
            </a:r>
            <a:r>
              <a:rPr lang="en-US" altLang="ko-KR" sz="2400" dirty="0">
                <a:solidFill>
                  <a:srgbClr val="0033CC"/>
                </a:solidFill>
                <a:latin typeface="휴먼엑스포" pitchFamily="18" charset="-127"/>
                <a:ea typeface="휴먼엑스포" pitchFamily="18" charset="-127"/>
              </a:rPr>
              <a:t>, </a:t>
            </a:r>
            <a:r>
              <a:rPr lang="ko-KR" altLang="en-US" sz="2400" dirty="0">
                <a:solidFill>
                  <a:srgbClr val="0033CC"/>
                </a:solidFill>
                <a:latin typeface="휴먼엑스포" pitchFamily="18" charset="-127"/>
                <a:ea typeface="휴먼엑스포" pitchFamily="18" charset="-127"/>
              </a:rPr>
              <a:t>국내선교부</a:t>
            </a:r>
            <a:r>
              <a:rPr lang="en-US" altLang="ko-KR" sz="2400" dirty="0">
                <a:solidFill>
                  <a:srgbClr val="0033CC"/>
                </a:solidFill>
                <a:latin typeface="휴먼엑스포" pitchFamily="18" charset="-127"/>
                <a:ea typeface="휴먼엑스포" pitchFamily="18" charset="-127"/>
              </a:rPr>
              <a:t>, </a:t>
            </a:r>
            <a:r>
              <a:rPr lang="ko-KR" altLang="en-US" sz="2400" dirty="0">
                <a:solidFill>
                  <a:srgbClr val="0033CC"/>
                </a:solidFill>
                <a:latin typeface="휴먼엑스포" pitchFamily="18" charset="-127"/>
                <a:ea typeface="휴먼엑스포" pitchFamily="18" charset="-127"/>
              </a:rPr>
              <a:t>교회 </a:t>
            </a:r>
            <a:r>
              <a:rPr lang="ko-KR" altLang="en-US" sz="2400" dirty="0" smtClean="0">
                <a:solidFill>
                  <a:srgbClr val="0033CC"/>
                </a:solidFill>
                <a:latin typeface="휴먼엑스포" pitchFamily="18" charset="-127"/>
                <a:ea typeface="휴먼엑스포" pitchFamily="18" charset="-127"/>
              </a:rPr>
              <a:t>전략가</a:t>
            </a:r>
            <a:r>
              <a:rPr lang="en-US" altLang="ko-KR" sz="2400" dirty="0" smtClean="0">
                <a:solidFill>
                  <a:srgbClr val="0033CC"/>
                </a:solidFill>
                <a:effectLst>
                  <a:outerShdw blurRad="38100" dist="38100" dir="2700000" algn="tl">
                    <a:srgbClr val="C0C0C0"/>
                  </a:outerShdw>
                </a:effectLst>
                <a:latin typeface="HY견고딕" pitchFamily="18" charset="-127"/>
                <a:ea typeface="HY견고딕" pitchFamily="18" charset="-127"/>
              </a:rPr>
              <a:t>)</a:t>
            </a:r>
            <a:endParaRPr lang="en-US" altLang="ko-KR" sz="2400" dirty="0">
              <a:solidFill>
                <a:srgbClr val="0033CC"/>
              </a:solidFill>
              <a:effectLst>
                <a:outerShdw blurRad="38100" dist="38100" dir="2700000" algn="tl">
                  <a:srgbClr val="C0C0C0"/>
                </a:outerShdw>
              </a:effectLst>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5"/>
          <p:cNvSpPr>
            <a:spLocks noChangeArrowheads="1"/>
          </p:cNvSpPr>
          <p:nvPr/>
        </p:nvSpPr>
        <p:spPr bwMode="auto">
          <a:xfrm>
            <a:off x="1071563" y="4598988"/>
            <a:ext cx="1285875" cy="368300"/>
          </a:xfrm>
          <a:prstGeom prst="rect">
            <a:avLst/>
          </a:prstGeom>
          <a:noFill/>
          <a:ln w="9525">
            <a:noFill/>
            <a:miter lim="800000"/>
            <a:headEnd/>
            <a:tailEnd/>
          </a:ln>
        </p:spPr>
        <p:txBody>
          <a:bodyPr>
            <a:spAutoFit/>
          </a:bodyPr>
          <a:lstStyle/>
          <a:p>
            <a:pPr algn="ctr"/>
            <a:endParaRPr lang="en-US" altLang="ko-KR">
              <a:solidFill>
                <a:srgbClr val="002060"/>
              </a:solidFill>
              <a:latin typeface="HY견고딕" pitchFamily="18" charset="-127"/>
              <a:ea typeface="HY견고딕" pitchFamily="18" charset="-127"/>
            </a:endParaRPr>
          </a:p>
        </p:txBody>
      </p:sp>
      <p:sp>
        <p:nvSpPr>
          <p:cNvPr id="7" name="Rectangle 5"/>
          <p:cNvSpPr txBox="1">
            <a:spLocks noChangeArrowheads="1"/>
          </p:cNvSpPr>
          <p:nvPr/>
        </p:nvSpPr>
        <p:spPr>
          <a:xfrm>
            <a:off x="327296" y="6521576"/>
            <a:ext cx="4104456" cy="260648"/>
          </a:xfrm>
          <a:prstGeom prst="rect">
            <a:avLst/>
          </a:prstGeom>
        </p:spPr>
        <p:txBody>
          <a:bodyPr/>
          <a:lstStyle/>
          <a:p>
            <a:pPr marL="342900" marR="0" lvl="0" indent="-342900" algn="l" defTabSz="914400" rtl="0" eaLnBrk="1" fontAlgn="base" latinLnBrk="1" hangingPunct="1">
              <a:lnSpc>
                <a:spcPct val="100000"/>
              </a:lnSpc>
              <a:spcBef>
                <a:spcPct val="20000"/>
              </a:spcBef>
              <a:spcAft>
                <a:spcPct val="0"/>
              </a:spcAft>
              <a:buClr>
                <a:schemeClr val="accent1"/>
              </a:buClr>
              <a:buSzTx/>
              <a:tabLst/>
              <a:defRPr/>
            </a:pPr>
            <a:r>
              <a:rPr kumimoji="0" lang="en-US" altLang="ko-KR" sz="1400" i="0" u="none" strike="noStrike" kern="0" cap="none" spc="0" normalizeH="0" baseline="0" noProof="0" dirty="0" smtClean="0">
                <a:ln>
                  <a:noFill/>
                </a:ln>
                <a:solidFill>
                  <a:schemeClr val="accent1"/>
                </a:solidFill>
                <a:effectLst/>
                <a:uLnTx/>
                <a:uFillTx/>
                <a:latin typeface="+mn-lt"/>
                <a:ea typeface="굴림" charset="-127"/>
                <a:cs typeface="+mn-cs"/>
              </a:rPr>
              <a:t>http://www.igomt.com</a:t>
            </a:r>
          </a:p>
        </p:txBody>
      </p:sp>
      <p:pic>
        <p:nvPicPr>
          <p:cNvPr id="8" name="그림 7" descr="로고TOP.png"/>
          <p:cNvPicPr>
            <a:picLocks noChangeAspect="1"/>
          </p:cNvPicPr>
          <p:nvPr/>
        </p:nvPicPr>
        <p:blipFill>
          <a:blip r:embed="rId3" cstate="print"/>
          <a:stretch>
            <a:fillRect/>
          </a:stretch>
        </p:blipFill>
        <p:spPr>
          <a:xfrm>
            <a:off x="6237465" y="6291904"/>
            <a:ext cx="2510999" cy="216000"/>
          </a:xfrm>
          <a:prstGeom prst="rect">
            <a:avLst/>
          </a:prstGeom>
        </p:spPr>
      </p:pic>
      <p:pic>
        <p:nvPicPr>
          <p:cNvPr id="9" name="그림 8" descr="로고UNDER.png"/>
          <p:cNvPicPr>
            <a:picLocks noChangeAspect="1"/>
          </p:cNvPicPr>
          <p:nvPr/>
        </p:nvPicPr>
        <p:blipFill>
          <a:blip r:embed="rId4" cstate="print"/>
          <a:stretch>
            <a:fillRect/>
          </a:stretch>
        </p:blipFill>
        <p:spPr>
          <a:xfrm>
            <a:off x="6228184" y="6538992"/>
            <a:ext cx="2546366" cy="324000"/>
          </a:xfrm>
          <a:prstGeom prst="rect">
            <a:avLst/>
          </a:prstGeom>
        </p:spPr>
      </p:pic>
      <p:sp>
        <p:nvSpPr>
          <p:cNvPr id="11" name="Text Box 3"/>
          <p:cNvSpPr txBox="1">
            <a:spLocks noChangeArrowheads="1"/>
          </p:cNvSpPr>
          <p:nvPr/>
        </p:nvSpPr>
        <p:spPr bwMode="auto">
          <a:xfrm>
            <a:off x="661988" y="2074863"/>
            <a:ext cx="8193087" cy="3416320"/>
          </a:xfrm>
          <a:prstGeom prst="rect">
            <a:avLst/>
          </a:prstGeom>
          <a:solidFill>
            <a:srgbClr val="92D050"/>
          </a:solidFill>
          <a:ln w="28575" algn="ctr">
            <a:noFill/>
            <a:miter lim="800000"/>
            <a:headEnd/>
            <a:tailEnd/>
          </a:ln>
          <a:effectLst/>
        </p:spPr>
        <p:txBody>
          <a:bodyPr>
            <a:spAutoFit/>
          </a:bodyPr>
          <a:lstStyle/>
          <a:p>
            <a:pPr algn="r" latinLnBrk="0">
              <a:defRPr/>
            </a:pPr>
            <a:r>
              <a:rPr lang="en-US" altLang="ko-KR"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Session 3</a:t>
            </a:r>
            <a:endParaRPr kumimoji="0" lang="ko-KR" altLang="en-US" sz="7200" dirty="0">
              <a:solidFill>
                <a:srgbClr val="008000"/>
              </a:solidFill>
              <a:effectLst>
                <a:outerShdw blurRad="38100" dist="38100" dir="2700000" algn="tl">
                  <a:srgbClr val="C0C0C0"/>
                </a:outerShdw>
              </a:effectLst>
              <a:latin typeface="휴먼엑스포" pitchFamily="18" charset="-127"/>
              <a:ea typeface="휴먼엑스포" pitchFamily="18" charset="-127"/>
            </a:endParaRPr>
          </a:p>
          <a:p>
            <a:pPr algn="r" latinLnBrk="0">
              <a:defRPr/>
            </a:pPr>
            <a:r>
              <a:rPr lang="en-US" altLang="ko-KR"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Deep Change</a:t>
            </a:r>
          </a:p>
          <a:p>
            <a:pPr algn="r" latinLnBrk="0">
              <a:defRPr/>
            </a:pPr>
            <a:r>
              <a:rPr kumimoji="0" lang="en-US" altLang="ko-KR"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(Advance A)</a:t>
            </a:r>
            <a:endParaRPr kumimoji="0" lang="ko-KR" altLang="en-US" sz="7200" dirty="0">
              <a:solidFill>
                <a:srgbClr val="008000"/>
              </a:solidFill>
              <a:effectLst>
                <a:outerShdw blurRad="38100" dist="38100" dir="2700000" algn="tl">
                  <a:srgbClr val="C0C0C0"/>
                </a:outerShdw>
              </a:effectLst>
              <a:latin typeface="휴먼엑스포" pitchFamily="18" charset="-127"/>
              <a:ea typeface="휴먼엑스포" pitchFamily="18" charset="-127"/>
            </a:endParaRPr>
          </a:p>
        </p:txBody>
      </p:sp>
      <p:sp>
        <p:nvSpPr>
          <p:cNvPr id="10"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83569" y="1268413"/>
            <a:ext cx="8136904" cy="4824412"/>
          </a:xfrm>
          <a:solidFill>
            <a:srgbClr val="92D050"/>
          </a:solidFill>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800" dirty="0" smtClean="0">
                <a:solidFill>
                  <a:srgbClr val="6C2112"/>
                </a:solidFill>
                <a:latin typeface="HY견고딕" pitchFamily="18" charset="-127"/>
                <a:ea typeface="HY견고딕" pitchFamily="18" charset="-127"/>
              </a:rPr>
              <a:t>5</a:t>
            </a:r>
            <a:r>
              <a:rPr lang="en-US" altLang="ko-KR" sz="2800" b="1" dirty="0" smtClean="0">
                <a:solidFill>
                  <a:srgbClr val="6C2112"/>
                </a:solidFill>
                <a:latin typeface="HY견고딕" pitchFamily="18" charset="-127"/>
                <a:ea typeface="HY견고딕" pitchFamily="18" charset="-127"/>
              </a:rPr>
              <a:t>.</a:t>
            </a:r>
            <a:r>
              <a:rPr lang="ko-KR" altLang="ko-KR" sz="2800" b="1" dirty="0" smtClean="0">
                <a:solidFill>
                  <a:srgbClr val="6C2112"/>
                </a:solidFill>
                <a:latin typeface="HY견고딕" pitchFamily="18" charset="-127"/>
                <a:ea typeface="HY견고딕" pitchFamily="18" charset="-127"/>
              </a:rPr>
              <a:t>“</a:t>
            </a:r>
            <a:r>
              <a:rPr lang="en-US" altLang="ko-KR" sz="2800" b="1" dirty="0" smtClean="0">
                <a:solidFill>
                  <a:srgbClr val="6C2112"/>
                </a:solidFill>
                <a:latin typeface="HY견고딕" pitchFamily="18" charset="-127"/>
                <a:ea typeface="HY견고딕" pitchFamily="18" charset="-127"/>
              </a:rPr>
              <a:t>Deep change</a:t>
            </a:r>
            <a:r>
              <a:rPr lang="ko-KR" altLang="ko-KR" sz="2800" b="1" dirty="0" smtClean="0">
                <a:solidFill>
                  <a:srgbClr val="6C2112"/>
                </a:solidFill>
                <a:latin typeface="HY견고딕" pitchFamily="18" charset="-127"/>
                <a:ea typeface="HY견고딕" pitchFamily="18" charset="-127"/>
              </a:rPr>
              <a:t>”</a:t>
            </a:r>
            <a:r>
              <a:rPr lang="ko-KR" altLang="ko-KR" sz="2800" b="1" dirty="0" err="1" smtClean="0">
                <a:solidFill>
                  <a:srgbClr val="6C2112"/>
                </a:solidFill>
                <a:latin typeface="HY견고딕" pitchFamily="18" charset="-127"/>
                <a:ea typeface="HY견고딕" pitchFamily="18" charset="-127"/>
              </a:rPr>
              <a:t>를</a:t>
            </a:r>
            <a:r>
              <a:rPr lang="ko-KR" altLang="ko-KR" sz="2800" b="1" dirty="0" smtClean="0">
                <a:solidFill>
                  <a:srgbClr val="6C2112"/>
                </a:solidFill>
                <a:latin typeface="HY견고딕" pitchFamily="18" charset="-127"/>
                <a:ea typeface="HY견고딕" pitchFamily="18" charset="-127"/>
              </a:rPr>
              <a:t> 읽고 아래 답해</a:t>
            </a:r>
            <a:r>
              <a:rPr lang="en-US" altLang="ko-KR" sz="2800" b="1" dirty="0" smtClean="0">
                <a:solidFill>
                  <a:srgbClr val="6C2112"/>
                </a:solidFill>
                <a:latin typeface="HY견고딕" pitchFamily="18" charset="-127"/>
                <a:ea typeface="HY견고딕" pitchFamily="18" charset="-127"/>
              </a:rPr>
              <a:t> </a:t>
            </a:r>
            <a:r>
              <a:rPr lang="ko-KR" altLang="ko-KR" sz="2800" b="1" dirty="0" smtClean="0">
                <a:solidFill>
                  <a:srgbClr val="6C2112"/>
                </a:solidFill>
                <a:latin typeface="HY견고딕" pitchFamily="18" charset="-127"/>
                <a:ea typeface="HY견고딕" pitchFamily="18" charset="-127"/>
              </a:rPr>
              <a:t>보시오</a:t>
            </a:r>
            <a:r>
              <a:rPr lang="en-US" altLang="ko-KR" sz="2800" b="1" dirty="0" smtClean="0">
                <a:solidFill>
                  <a:srgbClr val="6C2112"/>
                </a:solidFill>
                <a:latin typeface="HY견고딕" pitchFamily="18" charset="-127"/>
                <a:ea typeface="HY견고딕" pitchFamily="18" charset="-127"/>
              </a:rPr>
              <a:t>. </a:t>
            </a:r>
            <a:br>
              <a:rPr lang="en-US" altLang="ko-KR" sz="2800" b="1" dirty="0" smtClean="0">
                <a:solidFill>
                  <a:srgbClr val="6C2112"/>
                </a:solidFill>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ko-KR"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제</a:t>
            </a:r>
            <a:r>
              <a:rPr lang="en-US" altLang="ko-KR" sz="2400" b="1" dirty="0" smtClean="0">
                <a:latin typeface="HY견고딕" pitchFamily="18" charset="-127"/>
                <a:ea typeface="HY견고딕" pitchFamily="18" charset="-127"/>
              </a:rPr>
              <a:t>1</a:t>
            </a:r>
            <a:r>
              <a:rPr lang="ko-KR" altLang="ko-KR" sz="2400" b="1" dirty="0" smtClean="0">
                <a:latin typeface="HY견고딕" pitchFamily="18" charset="-127"/>
                <a:ea typeface="HY견고딕" pitchFamily="18" charset="-127"/>
              </a:rPr>
              <a:t>부 </a:t>
            </a:r>
            <a:r>
              <a:rPr lang="en-US" altLang="ko-KR" sz="2400" b="1" dirty="0" smtClean="0">
                <a:latin typeface="HY견고딕" pitchFamily="18" charset="-127"/>
                <a:ea typeface="HY견고딕" pitchFamily="18" charset="-127"/>
              </a:rPr>
              <a:t>: Deep Change</a:t>
            </a:r>
            <a:r>
              <a:rPr lang="ko-KR" altLang="ko-KR" sz="2400" b="1" dirty="0" smtClean="0">
                <a:latin typeface="HY견고딕" pitchFamily="18" charset="-127"/>
                <a:ea typeface="HY견고딕" pitchFamily="18" charset="-127"/>
              </a:rPr>
              <a:t>냐 </a:t>
            </a:r>
            <a:r>
              <a:rPr lang="en-US" altLang="ko-KR" sz="2400" b="1" dirty="0" smtClean="0">
                <a:latin typeface="HY견고딕" pitchFamily="18" charset="-127"/>
                <a:ea typeface="HY견고딕" pitchFamily="18" charset="-127"/>
              </a:rPr>
              <a:t>Slow Death</a:t>
            </a:r>
            <a:r>
              <a:rPr lang="ko-KR" altLang="ko-KR" sz="2400" b="1" dirty="0" smtClean="0">
                <a:latin typeface="HY견고딕" pitchFamily="18" charset="-127"/>
                <a:ea typeface="HY견고딕" pitchFamily="18" charset="-127"/>
              </a:rPr>
              <a:t>냐</a:t>
            </a:r>
            <a:r>
              <a:rPr lang="en-US" altLang="ko-KR" sz="2400" b="1" dirty="0" smtClean="0">
                <a:latin typeface="HY견고딕" pitchFamily="18" charset="-127"/>
                <a:ea typeface="HY견고딕" pitchFamily="18" charset="-127"/>
              </a:rPr>
              <a:t>(10</a:t>
            </a:r>
            <a:r>
              <a:rPr lang="ko-KR" altLang="en-US" sz="2400" b="1" dirty="0" smtClean="0">
                <a:latin typeface="HY견고딕" pitchFamily="18" charset="-127"/>
                <a:ea typeface="HY견고딕" pitchFamily="18" charset="-127"/>
              </a:rPr>
              <a:t>분</a:t>
            </a:r>
            <a:r>
              <a:rPr lang="en-US" altLang="ko-KR" sz="2400" b="1" dirty="0" smtClean="0">
                <a:latin typeface="HY견고딕" pitchFamily="18" charset="-127"/>
                <a:ea typeface="HY견고딕" pitchFamily="18" charset="-127"/>
              </a:rPr>
              <a:t>)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(1) </a:t>
            </a:r>
            <a:r>
              <a:rPr lang="ko-KR" altLang="en-US" sz="2400" dirty="0" smtClean="0">
                <a:latin typeface="HY견고딕" pitchFamily="18" charset="-127"/>
                <a:ea typeface="HY견고딕" pitchFamily="18" charset="-127"/>
              </a:rPr>
              <a:t>리더</a:t>
            </a:r>
            <a:r>
              <a:rPr lang="ko-KR" altLang="ko-KR" sz="2400" b="1" dirty="0" smtClean="0">
                <a:latin typeface="HY견고딕" pitchFamily="18" charset="-127"/>
                <a:ea typeface="HY견고딕" pitchFamily="18" charset="-127"/>
              </a:rPr>
              <a:t>는 Deep Change를 하거나 _________</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것인가를 결정해야 한다</a:t>
            </a:r>
            <a:r>
              <a:rPr lang="en-US" altLang="ko-KR" sz="2400" b="1" dirty="0" smtClean="0">
                <a:latin typeface="HY견고딕" pitchFamily="18" charset="-127"/>
                <a:ea typeface="HY견고딕" pitchFamily="18" charset="-127"/>
              </a:rPr>
              <a:t>.( 3p)</a:t>
            </a:r>
            <a:r>
              <a:rPr lang="ko-KR" altLang="ko-KR"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t>
            </a:r>
            <a:br>
              <a:rPr lang="en-US" altLang="ko-KR" sz="2400" b="1" dirty="0" smtClean="0">
                <a:latin typeface="HY견고딕" pitchFamily="18" charset="-127"/>
                <a:ea typeface="HY견고딕" pitchFamily="18" charset="-127"/>
              </a:rPr>
            </a:br>
            <a:r>
              <a:rPr lang="ko-KR" altLang="ko-KR" sz="2400" b="1" dirty="0" smtClean="0">
                <a:latin typeface="HY견고딕" pitchFamily="18" charset="-127"/>
                <a:ea typeface="HY견고딕" pitchFamily="18" charset="-127"/>
              </a:rPr>
              <a:t>(2) </a:t>
            </a:r>
            <a:r>
              <a:rPr lang="ko-KR" altLang="en-US" sz="2400" dirty="0" smtClean="0">
                <a:latin typeface="HY견고딕" pitchFamily="18" charset="-127"/>
                <a:ea typeface="HY견고딕" pitchFamily="18" charset="-127"/>
              </a:rPr>
              <a:t>리더</a:t>
            </a:r>
            <a:r>
              <a:rPr lang="ko-KR" altLang="ko-KR" sz="2400" b="1" dirty="0" smtClean="0">
                <a:latin typeface="HY견고딕" pitchFamily="18" charset="-127"/>
                <a:ea typeface="HY견고딕" pitchFamily="18" charset="-127"/>
              </a:rPr>
              <a:t>가 변화시켜야 할 일은 조직</a:t>
            </a:r>
            <a:r>
              <a:rPr lang="en-US" altLang="ko-KR" sz="2400" b="1" dirty="0" smtClean="0">
                <a:latin typeface="HY견고딕" pitchFamily="18" charset="-127"/>
                <a:ea typeface="HY견고딕" pitchFamily="18" charset="-127"/>
              </a:rPr>
              <a:t>(Organization)</a:t>
            </a:r>
            <a:r>
              <a:rPr lang="ko-KR" altLang="ko-KR" sz="2400" b="1" dirty="0" smtClean="0">
                <a:latin typeface="HY견고딕" pitchFamily="18" charset="-127"/>
                <a:ea typeface="HY견고딕" pitchFamily="18" charset="-127"/>
              </a:rPr>
              <a:t>과 __________이다</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그 중에서 앞서야 할 것은 </a:t>
            </a:r>
            <a:r>
              <a:rPr lang="ko-KR" altLang="en-US" sz="2400" dirty="0" smtClean="0">
                <a:latin typeface="HY견고딕" pitchFamily="18" charset="-127"/>
                <a:ea typeface="HY견고딕" pitchFamily="18" charset="-127"/>
              </a:rPr>
              <a:t>리더</a:t>
            </a:r>
            <a:r>
              <a:rPr lang="ko-KR" altLang="ko-KR" sz="2400" b="1" dirty="0" smtClean="0">
                <a:latin typeface="HY견고딕" pitchFamily="18" charset="-127"/>
                <a:ea typeface="HY견고딕" pitchFamily="18" charset="-127"/>
              </a:rPr>
              <a:t> 자신의 ______이다</a:t>
            </a:r>
            <a:r>
              <a:rPr lang="en-US" altLang="ko-KR" sz="2400" b="1" dirty="0" smtClean="0">
                <a:latin typeface="HY견고딕" pitchFamily="18" charset="-127"/>
                <a:ea typeface="HY견고딕" pitchFamily="18" charset="-127"/>
              </a:rPr>
              <a:t>.(4-6,9,11p)</a:t>
            </a:r>
            <a:r>
              <a:rPr lang="ko-KR" altLang="ko-KR"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(3) </a:t>
            </a:r>
            <a:r>
              <a:rPr lang="ko-KR" altLang="ko-KR" sz="2400" b="1" dirty="0" smtClean="0">
                <a:latin typeface="HY견고딕" pitchFamily="18" charset="-127"/>
                <a:ea typeface="HY견고딕" pitchFamily="18" charset="-127"/>
              </a:rPr>
              <a:t>당신이 개인이나 조직에 있어서 변화를 주어야 할 5가지를 각각 쓰시오</a:t>
            </a:r>
            <a:r>
              <a:rPr lang="en-US" altLang="ko-KR" sz="2400" b="1" dirty="0" smtClean="0">
                <a:latin typeface="HY견고딕" pitchFamily="18" charset="-127"/>
                <a:ea typeface="HY견고딕" pitchFamily="18" charset="-127"/>
              </a:rPr>
              <a:t>.(13p)</a:t>
            </a:r>
            <a:r>
              <a:rPr lang="ko-KR" altLang="ko-KR" sz="2400" b="1" dirty="0" smtClean="0">
                <a:latin typeface="HY견고딕" pitchFamily="18" charset="-127"/>
                <a:ea typeface="HY견고딕" pitchFamily="18" charset="-127"/>
              </a:rPr>
              <a:t> </a:t>
            </a:r>
            <a:r>
              <a:rPr lang="en-US" altLang="ko-KR" sz="2400" dirty="0" smtClean="0"/>
              <a:t> </a:t>
            </a:r>
            <a:br>
              <a:rPr lang="en-US" altLang="ko-KR" sz="2400" dirty="0" smtClean="0"/>
            </a:br>
            <a:r>
              <a:rPr lang="ko-KR" altLang="ko-KR" sz="2400" b="1" dirty="0" smtClean="0">
                <a:solidFill>
                  <a:srgbClr val="00CC00"/>
                </a:solidFill>
              </a:rPr>
              <a:t>예</a:t>
            </a:r>
            <a:r>
              <a:rPr lang="en-US" altLang="ko-KR" sz="2400" b="1" dirty="0" smtClean="0">
                <a:solidFill>
                  <a:srgbClr val="00CC00"/>
                </a:solidFill>
              </a:rPr>
              <a:t>1) </a:t>
            </a:r>
            <a:r>
              <a:rPr lang="ko-KR" altLang="ko-KR" sz="2400" b="1" dirty="0" smtClean="0">
                <a:solidFill>
                  <a:srgbClr val="00CC00"/>
                </a:solidFill>
              </a:rPr>
              <a:t>후</a:t>
            </a:r>
            <a:r>
              <a:rPr lang="ko-KR" altLang="en-US" sz="2400" b="1" dirty="0" smtClean="0">
                <a:solidFill>
                  <a:srgbClr val="00CC00"/>
                </a:solidFill>
              </a:rPr>
              <a:t>임</a:t>
            </a:r>
            <a:r>
              <a:rPr lang="ko-KR" altLang="ko-KR" sz="2400" b="1" dirty="0" smtClean="0">
                <a:solidFill>
                  <a:srgbClr val="00CC00"/>
                </a:solidFill>
              </a:rPr>
              <a:t>자 세우기</a:t>
            </a:r>
            <a:r>
              <a:rPr lang="en-US" altLang="ko-KR" sz="2400" b="1" dirty="0" smtClean="0">
                <a:solidFill>
                  <a:srgbClr val="00CC00"/>
                </a:solidFill>
              </a:rPr>
              <a:t>(</a:t>
            </a:r>
            <a:r>
              <a:rPr lang="ko-KR" altLang="ko-KR" sz="2400" b="1" dirty="0" smtClean="0">
                <a:solidFill>
                  <a:srgbClr val="00CC00"/>
                </a:solidFill>
              </a:rPr>
              <a:t>교회가 늦기 전에 후</a:t>
            </a:r>
            <a:r>
              <a:rPr lang="ko-KR" altLang="en-US" sz="2400" b="1" dirty="0" smtClean="0">
                <a:solidFill>
                  <a:srgbClr val="00CC00"/>
                </a:solidFill>
              </a:rPr>
              <a:t>임</a:t>
            </a:r>
            <a:r>
              <a:rPr lang="ko-KR" altLang="ko-KR" sz="2400" b="1" dirty="0" smtClean="0">
                <a:solidFill>
                  <a:srgbClr val="00CC00"/>
                </a:solidFill>
              </a:rPr>
              <a:t>자를 세우자</a:t>
            </a:r>
            <a:r>
              <a:rPr lang="en-US" altLang="ko-KR" sz="2400" b="1" dirty="0" smtClean="0">
                <a:solidFill>
                  <a:srgbClr val="00CC00"/>
                </a:solidFill>
              </a:rPr>
              <a:t>, </a:t>
            </a:r>
            <a:r>
              <a:rPr lang="ko-KR" altLang="ko-KR" sz="2400" b="1" dirty="0" smtClean="0">
                <a:solidFill>
                  <a:srgbClr val="00CC00"/>
                </a:solidFill>
              </a:rPr>
              <a:t>그렇지 아니하면 교회는 서서히 문을 닫게 될지 모른다</a:t>
            </a:r>
            <a:r>
              <a:rPr lang="en-US" altLang="ko-KR" sz="2400" b="1" dirty="0" smtClean="0">
                <a:solidFill>
                  <a:srgbClr val="00CC00"/>
                </a:solidFill>
              </a:rPr>
              <a:t>.)</a:t>
            </a:r>
            <a:r>
              <a:rPr lang="ko-KR" altLang="ko-KR" sz="2400" b="1" dirty="0" smtClean="0">
                <a:solidFill>
                  <a:srgbClr val="00CC00"/>
                </a:solidFill>
              </a:rPr>
              <a:t>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solidFill>
                  <a:srgbClr val="002060"/>
                </a:solidFill>
                <a:latin typeface="HY견고딕" pitchFamily="18" charset="-127"/>
                <a:ea typeface="HY견고딕" pitchFamily="18" charset="-127"/>
              </a:rPr>
              <a:t/>
            </a:r>
            <a:br>
              <a:rPr lang="en-US" altLang="ko-KR" sz="2400" b="1" dirty="0" smtClean="0">
                <a:solidFill>
                  <a:srgbClr val="002060"/>
                </a:solidFill>
                <a:latin typeface="HY견고딕" pitchFamily="18" charset="-127"/>
                <a:ea typeface="HY견고딕" pitchFamily="18" charset="-127"/>
              </a:rPr>
            </a:br>
            <a:endParaRPr lang="en-US" altLang="ko-KR" sz="24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
        <p:nvSpPr>
          <p:cNvPr id="2" name="TextBox 1"/>
          <p:cNvSpPr txBox="1"/>
          <p:nvPr/>
        </p:nvSpPr>
        <p:spPr>
          <a:xfrm>
            <a:off x="5868144" y="2636912"/>
            <a:ext cx="1584176" cy="400110"/>
          </a:xfrm>
          <a:prstGeom prst="rect">
            <a:avLst/>
          </a:prstGeom>
          <a:solidFill>
            <a:srgbClr val="FFFF00"/>
          </a:solidFill>
        </p:spPr>
        <p:txBody>
          <a:bodyPr wrap="square" rtlCol="0">
            <a:spAutoFit/>
          </a:bodyPr>
          <a:lstStyle/>
          <a:p>
            <a:r>
              <a:rPr lang="en-US" altLang="ko-KR" sz="2000" dirty="0" smtClean="0">
                <a:solidFill>
                  <a:srgbClr val="FF0000"/>
                </a:solidFill>
              </a:rPr>
              <a:t>Slow death</a:t>
            </a:r>
            <a:endParaRPr lang="ko-KR" altLang="en-US" sz="2000" dirty="0">
              <a:solidFill>
                <a:srgbClr val="FF0000"/>
              </a:solidFill>
            </a:endParaRPr>
          </a:p>
        </p:txBody>
      </p:sp>
      <p:sp>
        <p:nvSpPr>
          <p:cNvPr id="6" name="TextBox 5"/>
          <p:cNvSpPr txBox="1"/>
          <p:nvPr/>
        </p:nvSpPr>
        <p:spPr>
          <a:xfrm>
            <a:off x="1043608" y="3676962"/>
            <a:ext cx="864096" cy="400110"/>
          </a:xfrm>
          <a:prstGeom prst="rect">
            <a:avLst/>
          </a:prstGeom>
          <a:solidFill>
            <a:srgbClr val="FFFF00"/>
          </a:solidFill>
        </p:spPr>
        <p:txBody>
          <a:bodyPr wrap="square" rtlCol="0">
            <a:spAutoFit/>
          </a:bodyPr>
          <a:lstStyle/>
          <a:p>
            <a:r>
              <a:rPr lang="ko-KR" altLang="en-US" sz="2000" dirty="0" smtClean="0">
                <a:solidFill>
                  <a:srgbClr val="FF0000"/>
                </a:solidFill>
                <a:latin typeface="HY견고딕" pitchFamily="18" charset="-127"/>
                <a:ea typeface="HY견고딕" pitchFamily="18" charset="-127"/>
              </a:rPr>
              <a:t>개</a:t>
            </a:r>
            <a:r>
              <a:rPr lang="ko-KR" altLang="en-US" sz="2000" dirty="0">
                <a:solidFill>
                  <a:srgbClr val="FF0000"/>
                </a:solidFill>
                <a:latin typeface="HY견고딕" pitchFamily="18" charset="-127"/>
                <a:ea typeface="HY견고딕" pitchFamily="18" charset="-127"/>
              </a:rPr>
              <a:t>인</a:t>
            </a:r>
          </a:p>
        </p:txBody>
      </p:sp>
      <p:sp>
        <p:nvSpPr>
          <p:cNvPr id="7" name="TextBox 6"/>
          <p:cNvSpPr txBox="1"/>
          <p:nvPr/>
        </p:nvSpPr>
        <p:spPr>
          <a:xfrm>
            <a:off x="683568" y="4077072"/>
            <a:ext cx="936104" cy="400110"/>
          </a:xfrm>
          <a:prstGeom prst="rect">
            <a:avLst/>
          </a:prstGeom>
          <a:solidFill>
            <a:srgbClr val="FFFF00"/>
          </a:solidFill>
        </p:spPr>
        <p:txBody>
          <a:bodyPr wrap="square" rtlCol="0">
            <a:spAutoFit/>
          </a:bodyPr>
          <a:lstStyle/>
          <a:p>
            <a:r>
              <a:rPr lang="ko-KR" altLang="en-US" sz="2000" dirty="0" smtClean="0">
                <a:solidFill>
                  <a:srgbClr val="FF0000"/>
                </a:solidFill>
                <a:latin typeface="HY견고딕" pitchFamily="18" charset="-127"/>
                <a:ea typeface="HY견고딕" pitchFamily="18" charset="-127"/>
              </a:rPr>
              <a:t>변화</a:t>
            </a:r>
            <a:endParaRPr lang="ko-KR" altLang="en-US" sz="2000" dirty="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83569" y="1268412"/>
            <a:ext cx="8174682" cy="4248819"/>
          </a:xfrm>
        </p:spPr>
        <p:txBody>
          <a:bodyPr/>
          <a:lstStyle/>
          <a:p>
            <a:pPr algn="l"/>
            <a:r>
              <a:rPr lang="en-US" altLang="ko-KR" sz="3200" b="1" dirty="0" smtClean="0">
                <a:solidFill>
                  <a:srgbClr val="6C2112"/>
                </a:solidFill>
                <a:latin typeface="HY견고딕" pitchFamily="18" charset="-127"/>
                <a:ea typeface="HY견고딕" pitchFamily="18" charset="-127"/>
              </a:rPr>
              <a:t/>
            </a:r>
            <a:br>
              <a:rPr lang="en-US" altLang="ko-KR" sz="3200" b="1" dirty="0" smtClean="0">
                <a:solidFill>
                  <a:srgbClr val="6C2112"/>
                </a:solidFill>
                <a:latin typeface="HY견고딕" pitchFamily="18" charset="-127"/>
                <a:ea typeface="HY견고딕" pitchFamily="18" charset="-127"/>
              </a:rPr>
            </a:br>
            <a:r>
              <a:rPr lang="en-US" altLang="ko-KR" sz="3200" b="1" dirty="0" smtClean="0">
                <a:solidFill>
                  <a:srgbClr val="6C2112"/>
                </a:solidFill>
                <a:latin typeface="HY견고딕" pitchFamily="18" charset="-127"/>
                <a:ea typeface="HY견고딕" pitchFamily="18" charset="-127"/>
              </a:rPr>
              <a:t>1. </a:t>
            </a:r>
            <a:r>
              <a:rPr lang="ko-KR" altLang="en-US" sz="3200" b="1" dirty="0" smtClean="0">
                <a:solidFill>
                  <a:srgbClr val="6C2112"/>
                </a:solidFill>
                <a:latin typeface="HY견고딕" pitchFamily="18" charset="-127"/>
                <a:ea typeface="HY견고딕" pitchFamily="18" charset="-127"/>
              </a:rPr>
              <a:t>로마서 </a:t>
            </a:r>
            <a:r>
              <a:rPr lang="en-US" altLang="ko-KR" sz="3200" b="1" dirty="0" smtClean="0">
                <a:solidFill>
                  <a:srgbClr val="6C2112"/>
                </a:solidFill>
                <a:latin typeface="HY견고딕" pitchFamily="18" charset="-127"/>
                <a:ea typeface="HY견고딕" pitchFamily="18" charset="-127"/>
              </a:rPr>
              <a:t>12:1-2</a:t>
            </a:r>
            <a:r>
              <a:rPr lang="ko-KR" altLang="en-US" sz="3200" b="1" dirty="0" smtClean="0">
                <a:solidFill>
                  <a:srgbClr val="6C2112"/>
                </a:solidFill>
                <a:latin typeface="HY견고딕" pitchFamily="18" charset="-127"/>
                <a:ea typeface="HY견고딕" pitchFamily="18" charset="-127"/>
              </a:rPr>
              <a:t>을 읽어 보십시오</a:t>
            </a:r>
            <a:r>
              <a:rPr lang="en-US" altLang="ko-KR" sz="3200" b="1" dirty="0" smtClean="0">
                <a:solidFill>
                  <a:srgbClr val="6C2112"/>
                </a:solidFill>
                <a:latin typeface="HY견고딕" pitchFamily="18" charset="-127"/>
                <a:ea typeface="HY견고딕" pitchFamily="18" charset="-127"/>
              </a:rPr>
              <a:t>. </a:t>
            </a:r>
            <a:r>
              <a:rPr lang="ko-KR" altLang="en-US" dirty="0" smtClean="0">
                <a:solidFill>
                  <a:srgbClr val="6C2112"/>
                </a:solidFill>
                <a:latin typeface="HY견고딕" pitchFamily="18" charset="-127"/>
                <a:ea typeface="HY견고딕" pitchFamily="18" charset="-127"/>
              </a:rPr>
              <a:t>이 </a:t>
            </a:r>
            <a:r>
              <a:rPr lang="ko-KR" altLang="en-US" sz="3200" b="1" dirty="0" smtClean="0">
                <a:solidFill>
                  <a:srgbClr val="6C2112"/>
                </a:solidFill>
                <a:latin typeface="HY견고딕" pitchFamily="18" charset="-127"/>
                <a:ea typeface="HY견고딕" pitchFamily="18" charset="-127"/>
              </a:rPr>
              <a:t>말씀을 읽으면서 당신의 삶과 사역에 축하 할 일을 말해 보십시오</a:t>
            </a:r>
            <a:r>
              <a:rPr lang="en-US" altLang="ko-KR" sz="3200" b="1" dirty="0" smtClean="0">
                <a:solidFill>
                  <a:srgbClr val="6C2112"/>
                </a:solidFill>
                <a:latin typeface="HY견고딕" pitchFamily="18" charset="-127"/>
                <a:ea typeface="HY견고딕" pitchFamily="18" charset="-127"/>
              </a:rPr>
              <a:t>. </a:t>
            </a:r>
            <a:r>
              <a:rPr lang="ko-KR" altLang="en-US" sz="3200" b="1" dirty="0" smtClean="0">
                <a:solidFill>
                  <a:srgbClr val="6C2112"/>
                </a:solidFill>
                <a:latin typeface="HY견고딕" pitchFamily="18" charset="-127"/>
                <a:ea typeface="HY견고딕" pitchFamily="18" charset="-127"/>
              </a:rPr>
              <a:t>또 이 말씀이 당신의 현재 삶과 사역에 어떤 변화를 가져오기를 바라고 있습니까</a:t>
            </a:r>
            <a:r>
              <a:rPr lang="en-US" altLang="ko-KR" sz="3200" b="1" dirty="0" smtClean="0">
                <a:solidFill>
                  <a:srgbClr val="6C2112"/>
                </a:solidFill>
                <a:latin typeface="HY견고딕" pitchFamily="18" charset="-127"/>
                <a:ea typeface="HY견고딕" pitchFamily="18" charset="-127"/>
              </a:rPr>
              <a:t>? (20</a:t>
            </a:r>
            <a:r>
              <a:rPr lang="ko-KR" altLang="en-US" sz="3200" b="1" dirty="0" smtClean="0">
                <a:solidFill>
                  <a:srgbClr val="6C2112"/>
                </a:solidFill>
                <a:latin typeface="HY견고딕" pitchFamily="18" charset="-127"/>
                <a:ea typeface="HY견고딕" pitchFamily="18" charset="-127"/>
              </a:rPr>
              <a:t>분</a:t>
            </a:r>
            <a:r>
              <a:rPr lang="en-US" altLang="ko-KR" sz="3200" b="1" dirty="0" smtClean="0">
                <a:solidFill>
                  <a:srgbClr val="6C2112"/>
                </a:solidFill>
                <a:latin typeface="HY견고딕" pitchFamily="18" charset="-127"/>
                <a:ea typeface="HY견고딕" pitchFamily="18" charset="-127"/>
              </a:rPr>
              <a:t>)</a:t>
            </a:r>
            <a:r>
              <a:rPr lang="en-US" altLang="ko-KR" dirty="0" smtClean="0">
                <a:solidFill>
                  <a:srgbClr val="6C2112"/>
                </a:solidFill>
                <a:latin typeface="HY견고딕" pitchFamily="18" charset="-127"/>
                <a:ea typeface="HY견고딕" pitchFamily="18" charset="-127"/>
              </a:rPr>
              <a:t/>
            </a:r>
            <a:br>
              <a:rPr lang="en-US" altLang="ko-KR" dirty="0" smtClean="0">
                <a:solidFill>
                  <a:srgbClr val="6C2112"/>
                </a:solidFill>
                <a:latin typeface="HY견고딕" pitchFamily="18" charset="-127"/>
                <a:ea typeface="HY견고딕" pitchFamily="18" charset="-127"/>
              </a:rPr>
            </a:br>
            <a:r>
              <a:rPr lang="en-US" altLang="ko-KR" dirty="0" smtClean="0">
                <a:solidFill>
                  <a:srgbClr val="6C2112"/>
                </a:solidFill>
                <a:latin typeface="HY견고딕" pitchFamily="18" charset="-127"/>
                <a:ea typeface="HY견고딕" pitchFamily="18" charset="-127"/>
              </a:rPr>
              <a:t>	</a:t>
            </a:r>
            <a:br>
              <a:rPr lang="en-US" altLang="ko-KR" dirty="0" smtClean="0">
                <a:solidFill>
                  <a:srgbClr val="6C2112"/>
                </a:solidFill>
                <a:latin typeface="HY견고딕" pitchFamily="18" charset="-127"/>
                <a:ea typeface="HY견고딕" pitchFamily="18" charset="-127"/>
              </a:rPr>
            </a:br>
            <a:r>
              <a:rPr lang="en-US" altLang="ko-KR" dirty="0" smtClean="0">
                <a:solidFill>
                  <a:srgbClr val="6C2112"/>
                </a:solidFill>
                <a:latin typeface="HY견고딕" pitchFamily="18" charset="-127"/>
                <a:ea typeface="HY견고딕" pitchFamily="18" charset="-127"/>
              </a:rPr>
              <a:t>1) </a:t>
            </a:r>
            <a:r>
              <a:rPr lang="ko-KR" altLang="en-US" dirty="0" smtClean="0">
                <a:solidFill>
                  <a:srgbClr val="6C2112"/>
                </a:solidFill>
                <a:latin typeface="HY견고딕" pitchFamily="18" charset="-127"/>
                <a:ea typeface="HY견고딕" pitchFamily="18" charset="-127"/>
              </a:rPr>
              <a:t>삶과 사역에 축하 할 일</a:t>
            </a:r>
            <a:r>
              <a:rPr lang="en-US" altLang="ko-KR" dirty="0" smtClean="0">
                <a:solidFill>
                  <a:srgbClr val="6C2112"/>
                </a:solidFill>
                <a:latin typeface="HY견고딕" pitchFamily="18" charset="-127"/>
                <a:ea typeface="HY견고딕" pitchFamily="18" charset="-127"/>
              </a:rPr>
              <a:t/>
            </a:r>
            <a:br>
              <a:rPr lang="en-US" altLang="ko-KR" dirty="0" smtClean="0">
                <a:solidFill>
                  <a:srgbClr val="6C2112"/>
                </a:solidFill>
                <a:latin typeface="HY견고딕" pitchFamily="18" charset="-127"/>
                <a:ea typeface="HY견고딕" pitchFamily="18" charset="-127"/>
              </a:rPr>
            </a:br>
            <a:r>
              <a:rPr lang="en-US" altLang="ko-KR" dirty="0" smtClean="0">
                <a:solidFill>
                  <a:srgbClr val="6C2112"/>
                </a:solidFill>
                <a:latin typeface="HY견고딕" pitchFamily="18" charset="-127"/>
                <a:ea typeface="HY견고딕" pitchFamily="18" charset="-127"/>
              </a:rPr>
              <a:t/>
            </a:r>
            <a:br>
              <a:rPr lang="en-US" altLang="ko-KR" dirty="0" smtClean="0">
                <a:solidFill>
                  <a:srgbClr val="6C2112"/>
                </a:solidFill>
                <a:latin typeface="HY견고딕" pitchFamily="18" charset="-127"/>
                <a:ea typeface="HY견고딕" pitchFamily="18" charset="-127"/>
              </a:rPr>
            </a:br>
            <a:r>
              <a:rPr lang="en-US" altLang="ko-KR" dirty="0" smtClean="0">
                <a:solidFill>
                  <a:srgbClr val="6C2112"/>
                </a:solidFill>
                <a:latin typeface="HY견고딕" pitchFamily="18" charset="-127"/>
                <a:ea typeface="HY견고딕" pitchFamily="18" charset="-127"/>
              </a:rPr>
              <a:t>2) </a:t>
            </a:r>
            <a:r>
              <a:rPr lang="ko-KR" altLang="en-US" dirty="0" smtClean="0">
                <a:solidFill>
                  <a:srgbClr val="6C2112"/>
                </a:solidFill>
                <a:latin typeface="HY견고딕" pitchFamily="18" charset="-127"/>
                <a:ea typeface="HY견고딕" pitchFamily="18" charset="-127"/>
              </a:rPr>
              <a:t>삶과 사역에 변화를 요구하는 일</a:t>
            </a: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268413"/>
            <a:ext cx="8497069" cy="4824412"/>
          </a:xfrm>
          <a:solidFill>
            <a:srgbClr val="92D050"/>
          </a:solidFill>
        </p:spPr>
        <p:txBody>
          <a:bodyPr/>
          <a:lstStyle/>
          <a:p>
            <a:pPr algn="l"/>
            <a:r>
              <a:rPr lang="en-US" altLang="ko-KR" sz="2800" b="1" dirty="0" smtClean="0">
                <a:solidFill>
                  <a:srgbClr val="6C2112"/>
                </a:solidFill>
                <a:latin typeface="HY견고딕" pitchFamily="18" charset="-127"/>
                <a:ea typeface="HY견고딕" pitchFamily="18" charset="-127"/>
              </a:rPr>
              <a:t>2.</a:t>
            </a:r>
            <a:r>
              <a:rPr lang="ko-KR" altLang="ko-KR" sz="2800" b="1" dirty="0" smtClean="0">
                <a:solidFill>
                  <a:srgbClr val="6C2112"/>
                </a:solidFill>
                <a:latin typeface="HY견고딕" pitchFamily="18" charset="-127"/>
                <a:ea typeface="HY견고딕" pitchFamily="18" charset="-127"/>
              </a:rPr>
              <a:t>“</a:t>
            </a:r>
            <a:r>
              <a:rPr lang="en-US" altLang="ko-KR" sz="2800" b="1" dirty="0" smtClean="0">
                <a:solidFill>
                  <a:srgbClr val="6C2112"/>
                </a:solidFill>
                <a:latin typeface="HY견고딕" pitchFamily="18" charset="-127"/>
                <a:ea typeface="HY견고딕" pitchFamily="18" charset="-127"/>
              </a:rPr>
              <a:t>Deep change</a:t>
            </a:r>
            <a:r>
              <a:rPr lang="ko-KR" altLang="ko-KR" sz="2800" b="1" dirty="0" smtClean="0">
                <a:solidFill>
                  <a:srgbClr val="6C2112"/>
                </a:solidFill>
                <a:latin typeface="HY견고딕" pitchFamily="18" charset="-127"/>
                <a:ea typeface="HY견고딕" pitchFamily="18" charset="-127"/>
              </a:rPr>
              <a:t>”</a:t>
            </a:r>
            <a:r>
              <a:rPr lang="ko-KR" altLang="ko-KR" sz="2800" b="1" dirty="0" err="1" smtClean="0">
                <a:solidFill>
                  <a:srgbClr val="6C2112"/>
                </a:solidFill>
                <a:latin typeface="HY견고딕" pitchFamily="18" charset="-127"/>
                <a:ea typeface="HY견고딕" pitchFamily="18" charset="-127"/>
              </a:rPr>
              <a:t>를</a:t>
            </a:r>
            <a:r>
              <a:rPr lang="ko-KR" altLang="ko-KR" sz="2800" b="1" dirty="0" smtClean="0">
                <a:solidFill>
                  <a:srgbClr val="6C2112"/>
                </a:solidFill>
                <a:latin typeface="HY견고딕" pitchFamily="18" charset="-127"/>
                <a:ea typeface="HY견고딕" pitchFamily="18" charset="-127"/>
              </a:rPr>
              <a:t> 읽고 아래 답해</a:t>
            </a:r>
            <a:r>
              <a:rPr lang="en-US" altLang="ko-KR" sz="2800" b="1" dirty="0" smtClean="0">
                <a:solidFill>
                  <a:srgbClr val="6C2112"/>
                </a:solidFill>
                <a:latin typeface="HY견고딕" pitchFamily="18" charset="-127"/>
                <a:ea typeface="HY견고딕" pitchFamily="18" charset="-127"/>
              </a:rPr>
              <a:t> </a:t>
            </a:r>
            <a:r>
              <a:rPr lang="ko-KR" altLang="ko-KR" sz="2800" b="1" dirty="0" smtClean="0">
                <a:solidFill>
                  <a:srgbClr val="6C2112"/>
                </a:solidFill>
                <a:latin typeface="HY견고딕" pitchFamily="18" charset="-127"/>
                <a:ea typeface="HY견고딕" pitchFamily="18" charset="-127"/>
              </a:rPr>
              <a:t>보시오</a:t>
            </a:r>
            <a:r>
              <a:rPr lang="en-US" altLang="ko-KR" sz="2800" b="1" dirty="0" smtClean="0">
                <a:solidFill>
                  <a:srgbClr val="6C2112"/>
                </a:solidFill>
                <a:latin typeface="HY견고딕" pitchFamily="18" charset="-127"/>
                <a:ea typeface="HY견고딕" pitchFamily="18" charset="-127"/>
              </a:rPr>
              <a:t>. </a:t>
            </a:r>
            <a:br>
              <a:rPr lang="en-US" altLang="ko-KR" sz="2800" b="1" dirty="0" smtClean="0">
                <a:solidFill>
                  <a:srgbClr val="6C2112"/>
                </a:solidFill>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ko-KR"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제</a:t>
            </a:r>
            <a:r>
              <a:rPr lang="en-US" altLang="ko-KR" sz="2400" b="1" dirty="0" smtClean="0">
                <a:latin typeface="HY견고딕" pitchFamily="18" charset="-127"/>
                <a:ea typeface="HY견고딕" pitchFamily="18" charset="-127"/>
              </a:rPr>
              <a:t>1</a:t>
            </a:r>
            <a:r>
              <a:rPr lang="ko-KR" altLang="ko-KR" sz="2400" b="1" dirty="0" smtClean="0">
                <a:latin typeface="HY견고딕" pitchFamily="18" charset="-127"/>
                <a:ea typeface="HY견고딕" pitchFamily="18" charset="-127"/>
              </a:rPr>
              <a:t>부 </a:t>
            </a:r>
            <a:r>
              <a:rPr lang="en-US" altLang="ko-KR" sz="2400" b="1" dirty="0" smtClean="0">
                <a:latin typeface="HY견고딕" pitchFamily="18" charset="-127"/>
                <a:ea typeface="HY견고딕" pitchFamily="18" charset="-127"/>
              </a:rPr>
              <a:t>: Deep Change</a:t>
            </a:r>
            <a:r>
              <a:rPr lang="ko-KR" altLang="ko-KR" sz="2400" b="1" dirty="0" smtClean="0">
                <a:latin typeface="HY견고딕" pitchFamily="18" charset="-127"/>
                <a:ea typeface="HY견고딕" pitchFamily="18" charset="-127"/>
              </a:rPr>
              <a:t>냐 </a:t>
            </a:r>
            <a:r>
              <a:rPr lang="en-US" altLang="ko-KR" sz="2400" b="1" dirty="0" smtClean="0">
                <a:latin typeface="HY견고딕" pitchFamily="18" charset="-127"/>
                <a:ea typeface="HY견고딕" pitchFamily="18" charset="-127"/>
              </a:rPr>
              <a:t>Slow Death</a:t>
            </a:r>
            <a:r>
              <a:rPr lang="ko-KR" altLang="ko-KR" sz="2400" b="1" dirty="0" smtClean="0">
                <a:latin typeface="HY견고딕" pitchFamily="18" charset="-127"/>
                <a:ea typeface="HY견고딕" pitchFamily="18" charset="-127"/>
              </a:rPr>
              <a:t>냐</a:t>
            </a:r>
            <a:r>
              <a:rPr lang="en-US" altLang="ko-KR" sz="2400" b="1" dirty="0" smtClean="0">
                <a:latin typeface="HY견고딕" pitchFamily="18" charset="-127"/>
                <a:ea typeface="HY견고딕" pitchFamily="18" charset="-127"/>
              </a:rPr>
              <a:t>(1-30.p)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(4) </a:t>
            </a:r>
            <a:r>
              <a:rPr lang="ko-KR" altLang="ko-KR" sz="2400" b="1" dirty="0" err="1" smtClean="0">
                <a:latin typeface="HY견고딕" pitchFamily="18" charset="-127"/>
                <a:ea typeface="HY견고딕" pitchFamily="18" charset="-127"/>
              </a:rPr>
              <a:t>리스크</a:t>
            </a:r>
            <a:r>
              <a:rPr lang="en-US" altLang="ko-KR" sz="2400" b="1" dirty="0" smtClean="0">
                <a:latin typeface="HY견고딕" pitchFamily="18" charset="-127"/>
                <a:ea typeface="HY견고딕" pitchFamily="18" charset="-127"/>
              </a:rPr>
              <a:t>(Risk)</a:t>
            </a:r>
            <a:r>
              <a:rPr lang="ko-KR" altLang="ko-KR" sz="2400" b="1" dirty="0" smtClean="0">
                <a:latin typeface="HY견고딕" pitchFamily="18" charset="-127"/>
                <a:ea typeface="HY견고딕" pitchFamily="18" charset="-127"/>
              </a:rPr>
              <a:t>없이는 _________를 이룰 수 없다</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이때에 믿음과 용기를 가져라</a:t>
            </a:r>
            <a:r>
              <a:rPr lang="en-US" altLang="ko-KR" sz="2400" b="1" dirty="0" smtClean="0">
                <a:latin typeface="HY견고딕" pitchFamily="18" charset="-127"/>
                <a:ea typeface="HY견고딕" pitchFamily="18" charset="-127"/>
              </a:rPr>
              <a:t>.(24p)</a:t>
            </a:r>
            <a:r>
              <a:rPr lang="ko-KR" altLang="ko-KR"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(5) </a:t>
            </a:r>
            <a:r>
              <a:rPr lang="ko-KR" altLang="ko-KR" sz="2400" b="1" dirty="0" smtClean="0">
                <a:latin typeface="HY견고딕" pitchFamily="18" charset="-127"/>
                <a:ea typeface="HY견고딕" pitchFamily="18" charset="-127"/>
              </a:rPr>
              <a:t>당신은 지금 어떤 어려움 속에 있는가</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현재 당신을 불안하게 만들고 있는 것</a:t>
            </a:r>
            <a:r>
              <a:rPr lang="en-US" altLang="ko-KR" sz="2400" b="1" dirty="0" smtClean="0">
                <a:latin typeface="HY견고딕" pitchFamily="18" charset="-127"/>
                <a:ea typeface="HY견고딕" pitchFamily="18" charset="-127"/>
              </a:rPr>
              <a:t>(uncomfortable Situation)</a:t>
            </a:r>
            <a:r>
              <a:rPr lang="ko-KR" altLang="ko-KR" sz="2400" b="1" dirty="0" smtClean="0">
                <a:latin typeface="HY견고딕" pitchFamily="18" charset="-127"/>
                <a:ea typeface="HY견고딕" pitchFamily="18" charset="-127"/>
              </a:rPr>
              <a:t>은 무엇인가</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당신 자신이나  교회 조직에 어떤 변화를 주기를 원하는가</a:t>
            </a:r>
            <a:r>
              <a:rPr lang="en-US" altLang="ko-KR" sz="2400" b="1" dirty="0" smtClean="0">
                <a:latin typeface="HY견고딕" pitchFamily="18" charset="-127"/>
                <a:ea typeface="HY견고딕" pitchFamily="18" charset="-127"/>
              </a:rPr>
              <a:t>? </a:t>
            </a:r>
            <a:r>
              <a:rPr lang="ko-KR" altLang="ko-KR" sz="2400" b="1" dirty="0" smtClean="0">
                <a:latin typeface="HY견고딕" pitchFamily="18" charset="-127"/>
                <a:ea typeface="HY견고딕" pitchFamily="18" charset="-127"/>
              </a:rPr>
              <a:t>2-3 가지 이상 쓰라</a:t>
            </a:r>
            <a:r>
              <a:rPr lang="en-US" altLang="ko-KR" sz="2400" b="1" dirty="0" smtClean="0">
                <a:latin typeface="HY견고딕" pitchFamily="18" charset="-127"/>
                <a:ea typeface="HY견고딕" pitchFamily="18" charset="-127"/>
              </a:rPr>
              <a:t>.(26, 31p)</a:t>
            </a:r>
            <a:r>
              <a:rPr lang="ko-KR" altLang="ko-KR"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solidFill>
                  <a:srgbClr val="002060"/>
                </a:solidFill>
                <a:latin typeface="HY견고딕" pitchFamily="18" charset="-127"/>
                <a:ea typeface="HY견고딕" pitchFamily="18" charset="-127"/>
              </a:rPr>
              <a:t/>
            </a:r>
            <a:br>
              <a:rPr lang="en-US" altLang="ko-KR" sz="2400" b="1" dirty="0" smtClean="0">
                <a:solidFill>
                  <a:srgbClr val="002060"/>
                </a:solidFill>
                <a:latin typeface="HY견고딕" pitchFamily="18" charset="-127"/>
                <a:ea typeface="HY견고딕" pitchFamily="18" charset="-127"/>
              </a:rPr>
            </a:br>
            <a:endParaRPr lang="en-US" altLang="ko-KR" sz="24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
        <p:nvSpPr>
          <p:cNvPr id="4" name="TextBox 3"/>
          <p:cNvSpPr txBox="1"/>
          <p:nvPr/>
        </p:nvSpPr>
        <p:spPr>
          <a:xfrm>
            <a:off x="4211960" y="2636912"/>
            <a:ext cx="1152128" cy="400110"/>
          </a:xfrm>
          <a:prstGeom prst="rect">
            <a:avLst/>
          </a:prstGeom>
          <a:solidFill>
            <a:srgbClr val="FFFF00"/>
          </a:solidFill>
        </p:spPr>
        <p:txBody>
          <a:bodyPr wrap="square" rtlCol="0">
            <a:spAutoFit/>
          </a:bodyPr>
          <a:lstStyle/>
          <a:p>
            <a:r>
              <a:rPr lang="ko-KR" altLang="en-US" sz="2000" dirty="0" smtClean="0">
                <a:solidFill>
                  <a:srgbClr val="FF0000"/>
                </a:solidFill>
                <a:latin typeface="HY견고딕" pitchFamily="18" charset="-127"/>
                <a:ea typeface="HY견고딕" pitchFamily="18" charset="-127"/>
              </a:rPr>
              <a:t>변화</a:t>
            </a:r>
            <a:r>
              <a:rPr lang="en-US" altLang="ko-KR" sz="2000" dirty="0" smtClean="0">
                <a:solidFill>
                  <a:srgbClr val="FF0000"/>
                </a:solidFill>
                <a:latin typeface="HY견고딕" pitchFamily="18" charset="-127"/>
                <a:ea typeface="HY견고딕" pitchFamily="18" charset="-127"/>
              </a:rPr>
              <a:t> </a:t>
            </a:r>
            <a:endParaRPr lang="ko-KR" altLang="en-US" sz="2000" dirty="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83569" y="1268413"/>
            <a:ext cx="8174682" cy="5040312"/>
          </a:xfrm>
          <a:solidFill>
            <a:srgbClr val="92D050"/>
          </a:solidFill>
        </p:spPr>
        <p:txBody>
          <a:bodyPr/>
          <a:lstStyle/>
          <a:p>
            <a:pPr algn="l"/>
            <a:r>
              <a:rPr lang="en-US" altLang="ko-KR" sz="2800" dirty="0" smtClean="0">
                <a:solidFill>
                  <a:srgbClr val="6C2112"/>
                </a:solidFill>
                <a:latin typeface="HY견고딕" pitchFamily="18" charset="-127"/>
                <a:ea typeface="HY견고딕" pitchFamily="18" charset="-127"/>
              </a:rPr>
              <a:t/>
            </a:r>
            <a:br>
              <a:rPr lang="en-US" altLang="ko-KR" sz="2800" dirty="0" smtClean="0">
                <a:solidFill>
                  <a:srgbClr val="6C2112"/>
                </a:solidFill>
                <a:latin typeface="HY견고딕" pitchFamily="18" charset="-127"/>
                <a:ea typeface="HY견고딕" pitchFamily="18" charset="-127"/>
              </a:rPr>
            </a:br>
            <a:r>
              <a:rPr lang="en-US" altLang="ko-KR" sz="2800" dirty="0" smtClean="0">
                <a:solidFill>
                  <a:srgbClr val="6C2112"/>
                </a:solidFill>
                <a:latin typeface="HY견고딕" pitchFamily="18" charset="-127"/>
                <a:ea typeface="HY견고딕" pitchFamily="18" charset="-127"/>
              </a:rPr>
              <a:t/>
            </a:r>
            <a:br>
              <a:rPr lang="en-US" altLang="ko-KR" sz="2800"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ko-KR" altLang="en-US" sz="2800" b="1" dirty="0" smtClean="0">
                <a:solidFill>
                  <a:srgbClr val="0033CC"/>
                </a:solidFill>
                <a:latin typeface="HY견고딕" pitchFamily="18" charset="-127"/>
                <a:ea typeface="HY견고딕" pitchFamily="18" charset="-127"/>
              </a:rPr>
              <a:t>◇ 출애굽기 </a:t>
            </a:r>
            <a:r>
              <a:rPr lang="en-US" altLang="ko-KR" sz="2800" b="1" dirty="0" smtClean="0">
                <a:solidFill>
                  <a:srgbClr val="0033CC"/>
                </a:solidFill>
                <a:latin typeface="HY견고딕" pitchFamily="18" charset="-127"/>
                <a:ea typeface="HY견고딕" pitchFamily="18" charset="-127"/>
              </a:rPr>
              <a:t>18:13-27</a:t>
            </a:r>
            <a:r>
              <a:rPr lang="ko-KR" altLang="en-US" sz="2800" b="1" dirty="0" smtClean="0">
                <a:solidFill>
                  <a:srgbClr val="0033CC"/>
                </a:solidFill>
                <a:latin typeface="HY견고딕" pitchFamily="18" charset="-127"/>
                <a:ea typeface="HY견고딕" pitchFamily="18" charset="-127"/>
              </a:rPr>
              <a:t>을 읽으십시오</a:t>
            </a:r>
            <a:r>
              <a:rPr lang="en-US" altLang="ko-KR" sz="2800" b="1" dirty="0" smtClean="0">
                <a:solidFill>
                  <a:srgbClr val="0033CC"/>
                </a:solidFill>
                <a:latin typeface="HY견고딕" pitchFamily="18" charset="-127"/>
                <a:ea typeface="HY견고딕" pitchFamily="18" charset="-127"/>
              </a:rPr>
              <a:t>.(20</a:t>
            </a:r>
            <a:r>
              <a:rPr lang="ko-KR" altLang="en-US" sz="2800" b="1" dirty="0" smtClean="0">
                <a:solidFill>
                  <a:srgbClr val="0033CC"/>
                </a:solidFill>
                <a:latin typeface="HY견고딕" pitchFamily="18" charset="-127"/>
                <a:ea typeface="HY견고딕" pitchFamily="18" charset="-127"/>
              </a:rPr>
              <a:t>분</a:t>
            </a:r>
            <a:r>
              <a:rPr lang="en-US" altLang="ko-KR" sz="2800" b="1" dirty="0" smtClean="0">
                <a:solidFill>
                  <a:srgbClr val="0033CC"/>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모세는 오랫동안 단독 리더십</a:t>
            </a:r>
            <a:r>
              <a:rPr lang="en-US" altLang="ko-KR" sz="2800" b="1" dirty="0" smtClean="0">
                <a:solidFill>
                  <a:srgbClr val="6C2112"/>
                </a:solidFill>
                <a:latin typeface="HY견고딕" pitchFamily="18" charset="-127"/>
                <a:ea typeface="HY견고딕" pitchFamily="18" charset="-127"/>
              </a:rPr>
              <a:t>(Self Leadership)</a:t>
            </a:r>
            <a:r>
              <a:rPr lang="ko-KR" altLang="en-US" sz="2800" b="1" dirty="0" smtClean="0">
                <a:solidFill>
                  <a:srgbClr val="6C2112"/>
                </a:solidFill>
                <a:latin typeface="HY견고딕" pitchFamily="18" charset="-127"/>
                <a:ea typeface="HY견고딕" pitchFamily="18" charset="-127"/>
              </a:rPr>
              <a:t>을  발휘했지만</a:t>
            </a:r>
            <a:r>
              <a:rPr lang="en-US" altLang="ko-KR" sz="2800" b="1" dirty="0" smtClean="0">
                <a:solidFill>
                  <a:srgbClr val="6C2112"/>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모세의 장인 </a:t>
            </a:r>
            <a:r>
              <a:rPr lang="ko-KR" altLang="en-US" sz="2800" b="1" dirty="0" err="1" smtClean="0">
                <a:solidFill>
                  <a:srgbClr val="6C2112"/>
                </a:solidFill>
                <a:latin typeface="HY견고딕" pitchFamily="18" charset="-127"/>
                <a:ea typeface="HY견고딕" pitchFamily="18" charset="-127"/>
              </a:rPr>
              <a:t>이드로를</a:t>
            </a:r>
            <a:r>
              <a:rPr lang="ko-KR" altLang="en-US" sz="2800" b="1" dirty="0" smtClean="0">
                <a:solidFill>
                  <a:srgbClr val="6C2112"/>
                </a:solidFill>
                <a:latin typeface="HY견고딕" pitchFamily="18" charset="-127"/>
                <a:ea typeface="HY견고딕" pitchFamily="18" charset="-127"/>
              </a:rPr>
              <a:t> 만난 후 공동 리더십</a:t>
            </a:r>
            <a:r>
              <a:rPr lang="en-US" altLang="ko-KR" sz="2800" b="1" dirty="0" smtClean="0">
                <a:solidFill>
                  <a:srgbClr val="6C2112"/>
                </a:solidFill>
                <a:latin typeface="HY견고딕" pitchFamily="18" charset="-127"/>
                <a:ea typeface="HY견고딕" pitchFamily="18" charset="-127"/>
              </a:rPr>
              <a:t>(Empowering Leadership, </a:t>
            </a:r>
            <a:r>
              <a:rPr lang="ko-KR" altLang="en-US" sz="2800" b="1" dirty="0" smtClean="0">
                <a:solidFill>
                  <a:srgbClr val="6C2112"/>
                </a:solidFill>
                <a:latin typeface="HY견고딕" pitchFamily="18" charset="-127"/>
                <a:ea typeface="HY견고딕" pitchFamily="18" charset="-127"/>
              </a:rPr>
              <a:t>위임</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으로 변화를 주었다</a:t>
            </a:r>
            <a:r>
              <a:rPr lang="en-US" altLang="ko-KR" sz="2800" b="1" dirty="0" smtClean="0">
                <a:solidFill>
                  <a:srgbClr val="6C2112"/>
                </a:solidFill>
                <a:latin typeface="HY견고딕" pitchFamily="18" charset="-127"/>
                <a:ea typeface="HY견고딕" pitchFamily="18" charset="-127"/>
              </a:rPr>
              <a:t>. </a:t>
            </a:r>
            <a:br>
              <a:rPr lang="en-US" altLang="ko-KR"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(1) </a:t>
            </a:r>
            <a:r>
              <a:rPr lang="ko-KR" altLang="en-US" sz="2800" b="1" dirty="0" smtClean="0">
                <a:solidFill>
                  <a:srgbClr val="6C2112"/>
                </a:solidFill>
                <a:latin typeface="HY견고딕" pitchFamily="18" charset="-127"/>
                <a:ea typeface="HY견고딕" pitchFamily="18" charset="-127"/>
              </a:rPr>
              <a:t>그가 변화를 만들어 내는데 가장 큰 장애요 소</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힘든 점</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은 무엇이었다고 생각합니까</a:t>
            </a:r>
            <a:r>
              <a:rPr lang="en-US" altLang="ko-KR" sz="2800" b="1" dirty="0" smtClean="0">
                <a:solidFill>
                  <a:srgbClr val="6C2112"/>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      </a:t>
            </a:r>
            <a:br>
              <a:rPr lang="ko-KR" altLang="en-US"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t>
            </a: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(2) </a:t>
            </a:r>
            <a:r>
              <a:rPr lang="ko-KR" altLang="en-US" sz="2800" b="1" dirty="0" smtClean="0">
                <a:solidFill>
                  <a:srgbClr val="6C2112"/>
                </a:solidFill>
                <a:latin typeface="HY견고딕" pitchFamily="18" charset="-127"/>
                <a:ea typeface="HY견고딕" pitchFamily="18" charset="-127"/>
              </a:rPr>
              <a:t>모세가 장인의 말을 들을 수 있었던 이유가 무엇이라고 생각합니까</a:t>
            </a:r>
            <a:r>
              <a:rPr lang="en-US" altLang="ko-KR" sz="2800" b="1" dirty="0" smtClean="0">
                <a:solidFill>
                  <a:srgbClr val="6C2112"/>
                </a:solidFill>
                <a:latin typeface="HY견고딕" pitchFamily="18" charset="-127"/>
                <a:ea typeface="HY견고딕" pitchFamily="18" charset="-127"/>
              </a:rPr>
              <a:t>?   </a:t>
            </a:r>
            <a:r>
              <a:rPr lang="ko-KR" altLang="en-US" sz="2800" dirty="0" smtClean="0">
                <a:solidFill>
                  <a:srgbClr val="6C2112"/>
                </a:solidFill>
                <a:latin typeface="HY견고딕" pitchFamily="18" charset="-127"/>
                <a:ea typeface="HY견고딕" pitchFamily="18" charset="-127"/>
              </a:rPr>
              <a:t/>
            </a:r>
            <a:br>
              <a:rPr lang="ko-KR" altLang="en-US" sz="2800"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t>
            </a:r>
            <a:br>
              <a:rPr lang="ko-KR" altLang="en-US" sz="2800" dirty="0" smtClean="0"/>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395536" y="1196751"/>
            <a:ext cx="8462714" cy="5111973"/>
          </a:xfrm>
          <a:solidFill>
            <a:srgbClr val="92D050"/>
          </a:solidFill>
        </p:spPr>
        <p:txBody>
          <a:bodyPr/>
          <a:lstStyle/>
          <a:p>
            <a:pPr algn="l"/>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(3) </a:t>
            </a:r>
            <a:r>
              <a:rPr lang="ko-KR" altLang="en-US" sz="2800" b="1" dirty="0" smtClean="0">
                <a:solidFill>
                  <a:srgbClr val="6C2112"/>
                </a:solidFill>
                <a:latin typeface="HY견고딕" pitchFamily="18" charset="-127"/>
                <a:ea typeface="HY견고딕" pitchFamily="18" charset="-127"/>
              </a:rPr>
              <a:t>모세가 리더십의 변화를 만들면서 그가 얻은 것</a:t>
            </a:r>
            <a:r>
              <a:rPr lang="en-US" altLang="ko-KR" sz="2800" b="1" dirty="0" smtClean="0">
                <a:solidFill>
                  <a:srgbClr val="6C2112"/>
                </a:solidFill>
                <a:latin typeface="HY견고딕" pitchFamily="18" charset="-127"/>
                <a:ea typeface="HY견고딕" pitchFamily="18" charset="-127"/>
              </a:rPr>
              <a:t>(Benefits)</a:t>
            </a:r>
            <a:r>
              <a:rPr lang="ko-KR" altLang="en-US" sz="2800" b="1" dirty="0" smtClean="0">
                <a:solidFill>
                  <a:srgbClr val="6C2112"/>
                </a:solidFill>
                <a:latin typeface="HY견고딕" pitchFamily="18" charset="-127"/>
                <a:ea typeface="HY견고딕" pitchFamily="18" charset="-127"/>
              </a:rPr>
              <a:t>은 무엇이었다고 생각합니까</a:t>
            </a:r>
            <a:r>
              <a:rPr lang="en-US" altLang="ko-KR" sz="2800" b="1" dirty="0" smtClean="0">
                <a:solidFill>
                  <a:srgbClr val="6C2112"/>
                </a:solidFill>
                <a:latin typeface="HY견고딕" pitchFamily="18" charset="-127"/>
                <a:ea typeface="HY견고딕" pitchFamily="18" charset="-127"/>
              </a:rPr>
              <a:t>? 10</a:t>
            </a:r>
            <a:r>
              <a:rPr lang="ko-KR" altLang="en-US" sz="2800" b="1" dirty="0" smtClean="0">
                <a:solidFill>
                  <a:srgbClr val="6C2112"/>
                </a:solidFill>
                <a:latin typeface="HY견고딕" pitchFamily="18" charset="-127"/>
                <a:ea typeface="HY견고딕" pitchFamily="18" charset="-127"/>
              </a:rPr>
              <a:t>가지만 써 보십시오</a:t>
            </a:r>
            <a:r>
              <a:rPr lang="en-US" altLang="ko-KR" sz="2800" b="1" dirty="0" smtClean="0">
                <a:solidFill>
                  <a:srgbClr val="6C2112"/>
                </a:solidFill>
                <a:latin typeface="HY견고딕" pitchFamily="18" charset="-127"/>
                <a:ea typeface="HY견고딕" pitchFamily="18" charset="-127"/>
              </a:rPr>
              <a:t>.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예</a:t>
            </a:r>
            <a:r>
              <a:rPr lang="en-US" altLang="ko-KR" sz="2800" b="1" dirty="0" smtClean="0">
                <a:solidFill>
                  <a:srgbClr val="6C2112"/>
                </a:solidFill>
                <a:latin typeface="HY견고딕" pitchFamily="18" charset="-127"/>
                <a:ea typeface="HY견고딕" pitchFamily="18" charset="-127"/>
              </a:rPr>
              <a:t>1: </a:t>
            </a:r>
            <a:r>
              <a:rPr lang="ko-KR" altLang="en-US" sz="2800" b="1" dirty="0" smtClean="0">
                <a:solidFill>
                  <a:srgbClr val="6C2112"/>
                </a:solidFill>
                <a:latin typeface="HY견고딕" pitchFamily="18" charset="-127"/>
                <a:ea typeface="HY견고딕" pitchFamily="18" charset="-127"/>
              </a:rPr>
              <a:t>새로운 리더십이 탄생됨</a:t>
            </a:r>
            <a:r>
              <a:rPr lang="en-US" altLang="ko-KR" sz="2800" b="1" dirty="0" smtClean="0">
                <a:solidFill>
                  <a:srgbClr val="6C2112"/>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예</a:t>
            </a:r>
            <a:r>
              <a:rPr lang="en-US" altLang="ko-KR" sz="2800" b="1" dirty="0" smtClean="0">
                <a:solidFill>
                  <a:srgbClr val="6C2112"/>
                </a:solidFill>
                <a:latin typeface="HY견고딕" pitchFamily="18" charset="-127"/>
                <a:ea typeface="HY견고딕" pitchFamily="18" charset="-127"/>
              </a:rPr>
              <a:t>2: </a:t>
            </a:r>
            <a:r>
              <a:rPr lang="ko-KR" altLang="en-US" sz="2800" b="1" dirty="0" smtClean="0">
                <a:solidFill>
                  <a:srgbClr val="6C2112"/>
                </a:solidFill>
                <a:latin typeface="HY견고딕" pitchFamily="18" charset="-127"/>
                <a:ea typeface="HY견고딕" pitchFamily="18" charset="-127"/>
              </a:rPr>
              <a:t>재 생산이 이루어짐 등</a:t>
            </a:r>
            <a:r>
              <a:rPr lang="en-US" altLang="ko-KR" sz="2800" b="1" dirty="0" smtClean="0">
                <a:solidFill>
                  <a:srgbClr val="6C2112"/>
                </a:solidFill>
                <a:latin typeface="HY견고딕" pitchFamily="18" charset="-127"/>
                <a:ea typeface="HY견고딕" pitchFamily="18" charset="-127"/>
              </a:rPr>
              <a:t>)</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(4) </a:t>
            </a:r>
            <a:r>
              <a:rPr lang="ko-KR" altLang="en-US" sz="2800" b="1" dirty="0" smtClean="0">
                <a:solidFill>
                  <a:srgbClr val="6C2112"/>
                </a:solidFill>
                <a:latin typeface="HY견고딕" pitchFamily="18" charset="-127"/>
                <a:ea typeface="HY견고딕" pitchFamily="18" charset="-127"/>
              </a:rPr>
              <a:t>모세의 변화</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위임 </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공동 리더십</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가 우리 개개인의 삶과 사역</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적용 점</a:t>
            </a:r>
            <a:r>
              <a:rPr lang="en-US" altLang="ko-KR" sz="2800" b="1" dirty="0" smtClean="0">
                <a:solidFill>
                  <a:srgbClr val="6C2112"/>
                </a:solidFill>
                <a:latin typeface="HY견고딕" pitchFamily="18" charset="-127"/>
                <a:ea typeface="HY견고딕" pitchFamily="18" charset="-127"/>
              </a:rPr>
              <a:t>)</a:t>
            </a:r>
            <a:r>
              <a:rPr lang="ko-KR" altLang="en-US" sz="2800" b="1" dirty="0" smtClean="0">
                <a:solidFill>
                  <a:srgbClr val="6C2112"/>
                </a:solidFill>
                <a:latin typeface="HY견고딕" pitchFamily="18" charset="-127"/>
                <a:ea typeface="HY견고딕" pitchFamily="18" charset="-127"/>
              </a:rPr>
              <a:t>에 어떻게 영향을 주고 있습니까</a:t>
            </a:r>
            <a:r>
              <a:rPr lang="en-US" altLang="ko-KR" sz="2800" b="1" dirty="0" smtClean="0">
                <a:solidFill>
                  <a:srgbClr val="6C2112"/>
                </a:solidFill>
                <a:latin typeface="HY견고딕" pitchFamily="18" charset="-127"/>
                <a:ea typeface="HY견고딕" pitchFamily="18" charset="-127"/>
              </a:rPr>
              <a:t>?</a:t>
            </a:r>
            <a:br>
              <a:rPr lang="en-US" altLang="ko-KR" sz="2800" b="1" dirty="0" smtClean="0">
                <a:solidFill>
                  <a:srgbClr val="6C2112"/>
                </a:solidFill>
                <a:latin typeface="HY견고딕" pitchFamily="18" charset="-127"/>
                <a:ea typeface="HY견고딕" pitchFamily="18" charset="-127"/>
              </a:rPr>
            </a:br>
            <a:r>
              <a:rPr lang="ko-KR" altLang="en-US" sz="2800" b="1" dirty="0" smtClean="0">
                <a:solidFill>
                  <a:srgbClr val="0033CC"/>
                </a:solidFill>
                <a:latin typeface="HY견고딕" pitchFamily="18" charset="-127"/>
                <a:ea typeface="HY견고딕" pitchFamily="18" charset="-127"/>
              </a:rPr>
              <a:t> </a:t>
            </a:r>
            <a:r>
              <a:rPr lang="en-US" altLang="ko-KR" sz="2800" b="1" dirty="0" smtClean="0">
                <a:solidFill>
                  <a:srgbClr val="0033CC"/>
                </a:solidFill>
                <a:latin typeface="HY견고딕" pitchFamily="18" charset="-127"/>
                <a:ea typeface="HY견고딕" pitchFamily="18" charset="-127"/>
              </a:rPr>
              <a:t/>
            </a:r>
            <a:br>
              <a:rPr lang="en-US" altLang="ko-KR" sz="2800" b="1" dirty="0" smtClean="0">
                <a:solidFill>
                  <a:srgbClr val="0033CC"/>
                </a:solidFill>
                <a:latin typeface="HY견고딕" pitchFamily="18" charset="-127"/>
                <a:ea typeface="HY견고딕" pitchFamily="18" charset="-127"/>
              </a:rPr>
            </a:br>
            <a:r>
              <a:rPr lang="en-US" altLang="ko-KR" sz="2800" b="1" dirty="0" smtClean="0">
                <a:solidFill>
                  <a:srgbClr val="0033CC"/>
                </a:solidFill>
                <a:latin typeface="HY견고딕" pitchFamily="18" charset="-127"/>
                <a:ea typeface="HY견고딕" pitchFamily="18" charset="-127"/>
              </a:rPr>
              <a:t/>
            </a:r>
            <a:br>
              <a:rPr lang="en-US" altLang="ko-KR" sz="2800" b="1" dirty="0" smtClean="0">
                <a:solidFill>
                  <a:srgbClr val="0033CC"/>
                </a:solidFill>
                <a:latin typeface="HY견고딕" pitchFamily="18" charset="-127"/>
                <a:ea typeface="HY견고딕" pitchFamily="18" charset="-127"/>
              </a:rPr>
            </a:br>
            <a:r>
              <a:rPr lang="en-US" altLang="ko-KR" sz="2800" b="1" dirty="0" smtClean="0">
                <a:solidFill>
                  <a:srgbClr val="0033CC"/>
                </a:solidFill>
                <a:latin typeface="HY견고딕" pitchFamily="18" charset="-127"/>
                <a:ea typeface="HY견고딕" pitchFamily="18" charset="-127"/>
              </a:rPr>
              <a:t/>
            </a:r>
            <a:br>
              <a:rPr lang="en-US" altLang="ko-KR" sz="2800" b="1" dirty="0" smtClean="0">
                <a:solidFill>
                  <a:srgbClr val="0033CC"/>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560" y="1196752"/>
            <a:ext cx="8353053" cy="5184998"/>
          </a:xfrm>
          <a:solidFill>
            <a:srgbClr val="92D050"/>
          </a:solidFill>
        </p:spPr>
        <p:txBody>
          <a:bodyPr/>
          <a:lstStyle/>
          <a:p>
            <a:pPr algn="l"/>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800" b="1" dirty="0" smtClean="0">
                <a:solidFill>
                  <a:srgbClr val="FF3300"/>
                </a:solidFill>
                <a:latin typeface="HY견고딕" pitchFamily="18" charset="-127"/>
                <a:ea typeface="HY견고딕" pitchFamily="18" charset="-127"/>
              </a:rPr>
              <a:t>＊ </a:t>
            </a:r>
            <a:r>
              <a:rPr lang="ko-KR" altLang="en-US" sz="2800" b="1" u="sng" dirty="0" smtClean="0">
                <a:solidFill>
                  <a:srgbClr val="FF3300"/>
                </a:solidFill>
                <a:latin typeface="HY견고딕" pitchFamily="18" charset="-127"/>
                <a:ea typeface="HY견고딕" pitchFamily="18" charset="-127"/>
              </a:rPr>
              <a:t>연구해 보기 </a:t>
            </a:r>
            <a:r>
              <a:rPr lang="en-US" altLang="ko-KR" sz="2800" b="1" u="sng" dirty="0" smtClean="0">
                <a:solidFill>
                  <a:srgbClr val="FF3300"/>
                </a:solidFill>
                <a:latin typeface="HY견고딕" pitchFamily="18" charset="-127"/>
                <a:ea typeface="HY견고딕" pitchFamily="18" charset="-127"/>
              </a:rPr>
              <a:t>1 </a:t>
            </a:r>
            <a:r>
              <a:rPr lang="en-US" altLang="ko-KR" sz="2800" b="1" dirty="0" smtClean="0">
                <a:solidFill>
                  <a:srgbClr val="FF3300"/>
                </a:solidFill>
                <a:latin typeface="HY견고딕" pitchFamily="18" charset="-127"/>
                <a:ea typeface="HY견고딕" pitchFamily="18" charset="-127"/>
              </a:rPr>
              <a:t>: </a:t>
            </a:r>
            <a:r>
              <a:rPr lang="en-US" altLang="ko-KR" sz="2800" b="1" dirty="0" smtClean="0">
                <a:solidFill>
                  <a:srgbClr val="29123A"/>
                </a:solidFill>
              </a:rPr>
              <a:t/>
            </a:r>
            <a:br>
              <a:rPr lang="en-US" altLang="ko-KR" sz="2800" b="1" dirty="0" smtClean="0">
                <a:solidFill>
                  <a:srgbClr val="29123A"/>
                </a:solidFill>
              </a:rPr>
            </a:br>
            <a:r>
              <a:rPr lang="en-US" altLang="ko-KR" sz="2800" b="1" dirty="0" smtClean="0">
                <a:solidFill>
                  <a:srgbClr val="29123A"/>
                </a:solidFill>
              </a:rPr>
              <a:t/>
            </a:r>
            <a:br>
              <a:rPr lang="en-US" altLang="ko-KR" sz="2800" b="1" dirty="0" smtClean="0">
                <a:solidFill>
                  <a:srgbClr val="29123A"/>
                </a:solidFill>
              </a:rPr>
            </a:br>
            <a:r>
              <a:rPr lang="ko-KR" altLang="en-US" sz="2800" b="1" dirty="0" smtClean="0">
                <a:solidFill>
                  <a:srgbClr val="29123A"/>
                </a:solidFill>
                <a:latin typeface="HY견고딕" pitchFamily="18" charset="-127"/>
                <a:ea typeface="HY견고딕" pitchFamily="18" charset="-127"/>
              </a:rPr>
              <a:t>과거 해오던 습관에 젖어 있거나</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변화 후에 올 위험 부담을 생각하거나</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지도력을 나눈 후에 그들이 자기 만큼 실력을 발휘하지 못하면 문제가 생기지 아니 할까</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더 좋아질  것이라는 확신이 없거나</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또는 자기 영역의 침해를 한다고 여겼다면 과연 모세는 변화를 시도할 수 있었을까</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당신은 지금 어떤 변화를 시도하고자 하는데 생기는 두려움이나 부담이 있는 것이 있으면 적어 보라</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그리고 옆 사람과 나누어라</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코치를 받고 기도하라</a:t>
            </a:r>
            <a:r>
              <a:rPr lang="en-US" altLang="ko-KR"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하나님은 당신을 축복해 주실 것이다</a:t>
            </a:r>
            <a:r>
              <a:rPr lang="en-US" altLang="ko-KR" sz="2800" b="1" dirty="0" smtClean="0">
                <a:solidFill>
                  <a:srgbClr val="29123A"/>
                </a:solidFill>
                <a:latin typeface="HY견고딕" pitchFamily="18" charset="-127"/>
                <a:ea typeface="HY견고딕" pitchFamily="18" charset="-127"/>
              </a:rPr>
              <a:t>.</a:t>
            </a:r>
            <a:r>
              <a:rPr lang="ko-KR" altLang="en-US" sz="2800" b="1" dirty="0" smtClean="0">
                <a:solidFill>
                  <a:srgbClr val="29123A"/>
                </a:solidFill>
              </a:rPr>
              <a:t/>
            </a:r>
            <a:br>
              <a:rPr lang="ko-KR" altLang="en-US" sz="2800" b="1" dirty="0" smtClean="0">
                <a:solidFill>
                  <a:srgbClr val="29123A"/>
                </a:solidFill>
              </a:rPr>
            </a:br>
            <a:r>
              <a:rPr lang="ko-KR" altLang="en-US" sz="2800" b="1" dirty="0" smtClean="0">
                <a:solidFill>
                  <a:srgbClr val="29123A"/>
                </a:solidFill>
              </a:rPr>
              <a:t> </a:t>
            </a:r>
            <a:br>
              <a:rPr lang="ko-KR" altLang="en-US" sz="2800" b="1" dirty="0" smtClean="0">
                <a:solidFill>
                  <a:srgbClr val="29123A"/>
                </a:solidFill>
              </a:rPr>
            </a:br>
            <a:r>
              <a:rPr lang="ko-KR" altLang="en-US" sz="2800" b="1" dirty="0" smtClean="0">
                <a:solidFill>
                  <a:srgbClr val="29123A"/>
                </a:solidFill>
                <a:latin typeface="HY견고딕" pitchFamily="18" charset="-127"/>
                <a:ea typeface="HY견고딕" pitchFamily="18" charset="-127"/>
              </a:rPr>
              <a:t/>
            </a:r>
            <a:br>
              <a:rPr lang="ko-KR" altLang="en-US" sz="2800" b="1" dirty="0" smtClean="0">
                <a:solidFill>
                  <a:srgbClr val="29123A"/>
                </a:solidFill>
                <a:latin typeface="HY견고딕" pitchFamily="18" charset="-127"/>
                <a:ea typeface="HY견고딕" pitchFamily="18" charset="-127"/>
              </a:rPr>
            </a:br>
            <a:r>
              <a:rPr lang="ko-KR" altLang="en-US" sz="2400" b="1" dirty="0" smtClean="0"/>
              <a:t> </a:t>
            </a:r>
            <a:r>
              <a:rPr lang="ko-KR" altLang="en-US" sz="2800" dirty="0" smtClean="0"/>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188" y="981075"/>
            <a:ext cx="8137525" cy="5400675"/>
          </a:xfrm>
          <a:solidFill>
            <a:srgbClr val="92D050"/>
          </a:solidFill>
        </p:spPr>
        <p:txBody>
          <a:bodyPr/>
          <a:lstStyle/>
          <a:p>
            <a:pPr algn="l"/>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ko-KR" altLang="en-US" sz="2800" b="1" dirty="0" smtClean="0">
                <a:latin typeface="HY견고딕" pitchFamily="18" charset="-127"/>
                <a:ea typeface="HY견고딕" pitchFamily="18" charset="-127"/>
              </a:rPr>
              <a:t>제</a:t>
            </a:r>
            <a:r>
              <a:rPr lang="en-US" altLang="ko-KR" sz="2800" b="1" dirty="0" smtClean="0">
                <a:latin typeface="HY견고딕" pitchFamily="18" charset="-127"/>
                <a:ea typeface="HY견고딕" pitchFamily="18" charset="-127"/>
              </a:rPr>
              <a:t>2</a:t>
            </a:r>
            <a:r>
              <a:rPr lang="ko-KR" altLang="en-US" sz="2800" b="1" dirty="0" smtClean="0">
                <a:latin typeface="HY견고딕" pitchFamily="18" charset="-127"/>
                <a:ea typeface="HY견고딕" pitchFamily="18" charset="-127"/>
              </a:rPr>
              <a:t>부 개인의 변화</a:t>
            </a:r>
            <a:r>
              <a:rPr lang="en-US" altLang="ko-KR" sz="2800" b="1" dirty="0" smtClean="0">
                <a:latin typeface="HY견고딕" pitchFamily="18" charset="-127"/>
                <a:ea typeface="HY견고딕" pitchFamily="18" charset="-127"/>
              </a:rPr>
              <a:t>(20</a:t>
            </a:r>
            <a:r>
              <a:rPr lang="ko-KR" altLang="en-US" sz="2800" b="1" dirty="0" smtClean="0">
                <a:latin typeface="HY견고딕" pitchFamily="18" charset="-127"/>
                <a:ea typeface="HY견고딕" pitchFamily="18" charset="-127"/>
              </a:rPr>
              <a:t>분</a:t>
            </a:r>
            <a:r>
              <a:rPr lang="en-US" altLang="ko-KR" sz="2800" b="1" dirty="0" smtClean="0">
                <a:latin typeface="HY견고딕" pitchFamily="18" charset="-127"/>
                <a:ea typeface="HY견고딕" pitchFamily="18" charset="-127"/>
              </a:rPr>
              <a:t>)</a:t>
            </a:r>
            <a:r>
              <a:rPr lang="en-US" altLang="ko-KR" sz="2400" b="1" dirty="0" smtClean="0"/>
              <a:t/>
            </a:r>
            <a:br>
              <a:rPr lang="en-US" altLang="ko-KR" sz="2400" b="1" dirty="0" smtClean="0"/>
            </a:br>
            <a:r>
              <a:rPr lang="en-US" altLang="ko-KR" sz="2400" b="1" dirty="0" smtClean="0">
                <a:latin typeface="HY견고딕" pitchFamily="18" charset="-127"/>
                <a:ea typeface="HY견고딕" pitchFamily="18" charset="-127"/>
              </a:rPr>
              <a:t>1) </a:t>
            </a:r>
            <a:r>
              <a:rPr lang="ko-KR" altLang="en-US" sz="2400" b="1" dirty="0" smtClean="0">
                <a:latin typeface="HY견고딕" pitchFamily="18" charset="-127"/>
                <a:ea typeface="HY견고딕" pitchFamily="18" charset="-127"/>
              </a:rPr>
              <a:t>변화가 와야 할 때 두려워 피하지 말고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 변화에 직면하라</a:t>
            </a:r>
            <a:r>
              <a:rPr lang="en-US" altLang="ko-KR" sz="2400" b="1" dirty="0" smtClean="0">
                <a:latin typeface="HY견고딕" pitchFamily="18" charset="-127"/>
                <a:ea typeface="HY견고딕" pitchFamily="18" charset="-127"/>
              </a:rPr>
              <a:t>(Confrontation)</a:t>
            </a:r>
            <a:r>
              <a:rPr lang="ko-KR" altLang="en-US" sz="2400" b="1" dirty="0" smtClean="0">
                <a:latin typeface="HY견고딕" pitchFamily="18" charset="-127"/>
                <a:ea typeface="HY견고딕" pitchFamily="18" charset="-127"/>
              </a:rPr>
              <a:t>하라</a:t>
            </a:r>
            <a:r>
              <a:rPr lang="en-US" altLang="ko-KR" sz="2400" b="1" dirty="0" smtClean="0">
                <a:latin typeface="HY견고딕" pitchFamily="18" charset="-127"/>
                <a:ea typeface="HY견고딕" pitchFamily="18" charset="-127"/>
              </a:rPr>
              <a:t>.(73.p)</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2) </a:t>
            </a:r>
            <a:r>
              <a:rPr lang="ko-KR" altLang="en-US" sz="2400" b="1" dirty="0" smtClean="0">
                <a:latin typeface="HY견고딕" pitchFamily="18" charset="-127"/>
                <a:ea typeface="HY견고딕" pitchFamily="18" charset="-127"/>
              </a:rPr>
              <a:t>변화를 만들기 위해 </a:t>
            </a:r>
            <a:r>
              <a:rPr lang="ko-KR" altLang="en-US" sz="2400" dirty="0" smtClean="0">
                <a:latin typeface="HY견고딕" pitchFamily="18" charset="-127"/>
                <a:ea typeface="HY견고딕" pitchFamily="18" charset="-127"/>
              </a:rPr>
              <a:t>리더</a:t>
            </a:r>
            <a:r>
              <a:rPr lang="ko-KR" altLang="en-US" sz="2400" b="1" dirty="0" smtClean="0">
                <a:latin typeface="HY견고딕" pitchFamily="18" charset="-127"/>
                <a:ea typeface="HY견고딕" pitchFamily="18" charset="-127"/>
              </a:rPr>
              <a:t>는 변화 전과 변화 후 사이에 </a:t>
            </a:r>
            <a:r>
              <a:rPr lang="en-US" altLang="ko-KR" sz="2400" b="1" dirty="0" smtClean="0">
                <a:latin typeface="HY견고딕" pitchFamily="18" charset="-127"/>
                <a:ea typeface="HY견고딕" pitchFamily="18" charset="-127"/>
              </a:rPr>
              <a:t>Building Bridge(</a:t>
            </a:r>
            <a:r>
              <a:rPr lang="ko-KR" altLang="en-US" sz="2400" b="1" dirty="0" smtClean="0">
                <a:latin typeface="HY견고딕" pitchFamily="18" charset="-127"/>
                <a:ea typeface="HY견고딕" pitchFamily="18" charset="-127"/>
              </a:rPr>
              <a:t>환경</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를 만들어야 합니다</a:t>
            </a:r>
            <a:r>
              <a:rPr lang="en-US" altLang="ko-KR" sz="2400" b="1" dirty="0" smtClean="0">
                <a:latin typeface="HY견고딕" pitchFamily="18" charset="-127"/>
                <a:ea typeface="HY견고딕" pitchFamily="18" charset="-127"/>
              </a:rPr>
              <a:t>.(83-84.p)</a:t>
            </a:r>
            <a:r>
              <a:rPr lang="en-US" altLang="ko-KR" sz="2400" b="1" dirty="0" smtClean="0"/>
              <a:t/>
            </a:r>
            <a:br>
              <a:rPr lang="en-US" altLang="ko-KR" sz="2400" b="1" dirty="0" smtClean="0"/>
            </a:br>
            <a:r>
              <a:rPr lang="en-US" altLang="ko-KR" sz="2400" b="1" dirty="0" smtClean="0"/>
              <a:t/>
            </a:r>
            <a:br>
              <a:rPr lang="en-US" altLang="ko-KR" sz="2400" b="1" dirty="0" smtClean="0"/>
            </a:br>
            <a:r>
              <a:rPr lang="ko-KR" altLang="en-US" sz="2800" b="1" dirty="0" smtClean="0">
                <a:solidFill>
                  <a:srgbClr val="FF3300"/>
                </a:solidFill>
                <a:latin typeface="HY견고딕" pitchFamily="18" charset="-127"/>
                <a:ea typeface="HY견고딕" pitchFamily="18" charset="-127"/>
              </a:rPr>
              <a:t>＊ </a:t>
            </a:r>
            <a:r>
              <a:rPr lang="ko-KR" altLang="en-US" sz="2800" b="1" u="sng" dirty="0" smtClean="0">
                <a:solidFill>
                  <a:srgbClr val="FF3300"/>
                </a:solidFill>
                <a:latin typeface="HY견고딕" pitchFamily="18" charset="-127"/>
                <a:ea typeface="HY견고딕" pitchFamily="18" charset="-127"/>
              </a:rPr>
              <a:t>생각해 보기 </a:t>
            </a:r>
            <a:r>
              <a:rPr lang="en-US" altLang="ko-KR" sz="2800" b="1" u="sng" dirty="0" smtClean="0">
                <a:solidFill>
                  <a:srgbClr val="FF3300"/>
                </a:solidFill>
                <a:latin typeface="HY견고딕" pitchFamily="18" charset="-127"/>
                <a:ea typeface="HY견고딕" pitchFamily="18" charset="-127"/>
              </a:rPr>
              <a:t>2 </a:t>
            </a:r>
            <a:r>
              <a:rPr lang="en-US" altLang="ko-KR" sz="2800" b="1" dirty="0" smtClean="0">
                <a:solidFill>
                  <a:srgbClr val="FF3300"/>
                </a:solidFill>
                <a:latin typeface="HY견고딕" pitchFamily="18" charset="-127"/>
                <a:ea typeface="HY견고딕" pitchFamily="18" charset="-127"/>
              </a:rPr>
              <a:t>: </a:t>
            </a:r>
            <a:r>
              <a:rPr lang="en-US" altLang="ko-KR" sz="2800" b="1" dirty="0" smtClean="0">
                <a:solidFill>
                  <a:srgbClr val="29123A"/>
                </a:solidFill>
              </a:rPr>
              <a:t/>
            </a:r>
            <a:br>
              <a:rPr lang="en-US" altLang="ko-KR" sz="2800" b="1" dirty="0" smtClean="0">
                <a:solidFill>
                  <a:srgbClr val="29123A"/>
                </a:solidFill>
              </a:rPr>
            </a:br>
            <a:r>
              <a:rPr lang="ko-KR" altLang="en-US" sz="2800" dirty="0" smtClean="0">
                <a:solidFill>
                  <a:srgbClr val="0033CC"/>
                </a:solidFill>
              </a:rPr>
              <a:t> </a:t>
            </a:r>
            <a:r>
              <a:rPr lang="ko-KR" altLang="en-US" sz="2800" b="1" dirty="0" smtClean="0">
                <a:solidFill>
                  <a:srgbClr val="0033CC"/>
                </a:solidFill>
                <a:latin typeface="HY견고딕" pitchFamily="18" charset="-127"/>
                <a:ea typeface="HY견고딕" pitchFamily="18" charset="-127"/>
              </a:rPr>
              <a:t>◇ 사도행전 </a:t>
            </a:r>
            <a:r>
              <a:rPr lang="en-US" altLang="ko-KR" sz="2800" b="1" dirty="0" smtClean="0">
                <a:solidFill>
                  <a:srgbClr val="0033CC"/>
                </a:solidFill>
                <a:latin typeface="HY견고딕" pitchFamily="18" charset="-127"/>
                <a:ea typeface="HY견고딕" pitchFamily="18" charset="-127"/>
              </a:rPr>
              <a:t>10: 9– 16</a:t>
            </a:r>
            <a:r>
              <a:rPr lang="ko-KR" altLang="en-US" sz="2800" b="1" dirty="0" smtClean="0">
                <a:solidFill>
                  <a:srgbClr val="0033CC"/>
                </a:solidFill>
                <a:latin typeface="HY견고딕" pitchFamily="18" charset="-127"/>
                <a:ea typeface="HY견고딕" pitchFamily="18" charset="-127"/>
              </a:rPr>
              <a:t>을 읽으라</a:t>
            </a:r>
            <a:r>
              <a:rPr lang="en-US" altLang="ko-KR" sz="2800" b="1" dirty="0" smtClean="0">
                <a:solidFill>
                  <a:srgbClr val="0033CC"/>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(1)</a:t>
            </a:r>
            <a:r>
              <a:rPr lang="ko-KR" altLang="en-US" sz="2400" b="1" dirty="0" smtClean="0">
                <a:solidFill>
                  <a:srgbClr val="6C2112"/>
                </a:solidFill>
                <a:latin typeface="HY견고딕" pitchFamily="18" charset="-127"/>
                <a:ea typeface="HY견고딕" pitchFamily="18" charset="-127"/>
              </a:rPr>
              <a:t>베드로가 하나님이 주신 비전을 어떻게</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받아 들였습니까</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(2)</a:t>
            </a:r>
            <a:r>
              <a:rPr lang="ko-KR" altLang="en-US" sz="2400" b="1" dirty="0" smtClean="0">
                <a:solidFill>
                  <a:srgbClr val="6C2112"/>
                </a:solidFill>
                <a:latin typeface="HY견고딕" pitchFamily="18" charset="-127"/>
                <a:ea typeface="HY견고딕" pitchFamily="18" charset="-127"/>
              </a:rPr>
              <a:t>베드로가 하나님이 주신 비전을 피하지 아니함으로 얻어진 이익은 무엇이었습니까</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29123A"/>
                </a:solidFill>
                <a:latin typeface="HY견고딕" pitchFamily="18" charset="-127"/>
                <a:ea typeface="HY견고딕" pitchFamily="18" charset="-127"/>
              </a:rPr>
              <a:t/>
            </a:r>
            <a:br>
              <a:rPr lang="ko-KR" altLang="en-US" sz="2400" b="1" dirty="0" smtClean="0">
                <a:solidFill>
                  <a:srgbClr val="29123A"/>
                </a:solidFill>
                <a:latin typeface="HY견고딕" pitchFamily="18" charset="-127"/>
                <a:ea typeface="HY견고딕" pitchFamily="18" charset="-127"/>
              </a:rPr>
            </a:br>
            <a:r>
              <a:rPr lang="ko-KR" altLang="en-US" sz="2400" b="1" dirty="0" smtClean="0">
                <a:solidFill>
                  <a:srgbClr val="29123A"/>
                </a:solidFill>
                <a:latin typeface="HY견고딕" pitchFamily="18" charset="-127"/>
                <a:ea typeface="HY견고딕" pitchFamily="18" charset="-127"/>
              </a:rPr>
              <a:t> </a:t>
            </a:r>
            <a:r>
              <a:rPr lang="ko-KR" altLang="en-US" sz="2400" b="1" dirty="0" smtClean="0">
                <a:solidFill>
                  <a:srgbClr val="29123A"/>
                </a:solidFill>
              </a:rPr>
              <a:t/>
            </a:r>
            <a:br>
              <a:rPr lang="ko-KR" altLang="en-US" sz="2400" b="1" dirty="0" smtClean="0">
                <a:solidFill>
                  <a:srgbClr val="29123A"/>
                </a:solidFill>
              </a:rPr>
            </a:br>
            <a:r>
              <a:rPr lang="ko-KR" altLang="en-US" sz="2800" b="1" dirty="0" smtClean="0">
                <a:solidFill>
                  <a:srgbClr val="29123A"/>
                </a:solidFill>
                <a:latin typeface="HY견고딕" pitchFamily="18" charset="-127"/>
                <a:ea typeface="HY견고딕" pitchFamily="18" charset="-127"/>
              </a:rPr>
              <a:t/>
            </a:r>
            <a:br>
              <a:rPr lang="ko-KR" altLang="en-US" sz="2800" b="1" dirty="0" smtClean="0">
                <a:solidFill>
                  <a:srgbClr val="29123A"/>
                </a:solidFill>
                <a:latin typeface="HY견고딕" pitchFamily="18" charset="-127"/>
                <a:ea typeface="HY견고딕" pitchFamily="18" charset="-127"/>
              </a:rPr>
            </a:br>
            <a:r>
              <a:rPr lang="ko-KR" altLang="en-US" sz="2400" b="1" dirty="0" smtClean="0"/>
              <a:t> </a:t>
            </a:r>
            <a:r>
              <a:rPr lang="ko-KR" altLang="en-US" sz="2800" dirty="0" smtClean="0"/>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560" y="1412776"/>
            <a:ext cx="8281615" cy="4824512"/>
          </a:xfrm>
          <a:solidFill>
            <a:srgbClr val="92D050"/>
          </a:solidFill>
        </p:spPr>
        <p:txBody>
          <a:bodyPr/>
          <a:lstStyle/>
          <a:p>
            <a:pPr algn="l"/>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ko-KR" altLang="en-US" sz="2800" b="1" dirty="0" smtClean="0">
                <a:solidFill>
                  <a:srgbClr val="FF3300"/>
                </a:solidFill>
                <a:latin typeface="HY견고딕" pitchFamily="18" charset="-127"/>
                <a:ea typeface="HY견고딕" pitchFamily="18" charset="-127"/>
              </a:rPr>
              <a:t>＊ </a:t>
            </a:r>
            <a:r>
              <a:rPr lang="ko-KR" altLang="en-US" sz="2800" b="1" u="sng" dirty="0" smtClean="0">
                <a:solidFill>
                  <a:srgbClr val="FF3300"/>
                </a:solidFill>
                <a:latin typeface="HY견고딕" pitchFamily="18" charset="-127"/>
                <a:ea typeface="HY견고딕" pitchFamily="18" charset="-127"/>
              </a:rPr>
              <a:t>생각해 보기 </a:t>
            </a:r>
            <a:r>
              <a:rPr lang="en-US" altLang="ko-KR" sz="2800" b="1" u="sng" dirty="0" smtClean="0">
                <a:solidFill>
                  <a:srgbClr val="FF3300"/>
                </a:solidFill>
                <a:latin typeface="HY견고딕" pitchFamily="18" charset="-127"/>
                <a:ea typeface="HY견고딕" pitchFamily="18" charset="-127"/>
              </a:rPr>
              <a:t>3 </a:t>
            </a:r>
            <a:r>
              <a:rPr lang="en-US" altLang="ko-KR" sz="2800" b="1" dirty="0" smtClean="0">
                <a:solidFill>
                  <a:srgbClr val="FF3300"/>
                </a:solidFill>
                <a:latin typeface="HY견고딕" pitchFamily="18" charset="-127"/>
                <a:ea typeface="HY견고딕" pitchFamily="18" charset="-127"/>
              </a:rPr>
              <a:t>: (10</a:t>
            </a:r>
            <a:r>
              <a:rPr lang="ko-KR" altLang="en-US" sz="2800" b="1" dirty="0" smtClean="0">
                <a:solidFill>
                  <a:srgbClr val="FF3300"/>
                </a:solidFill>
                <a:latin typeface="HY견고딕" pitchFamily="18" charset="-127"/>
                <a:ea typeface="HY견고딕" pitchFamily="18" charset="-127"/>
              </a:rPr>
              <a:t>분</a:t>
            </a:r>
            <a:r>
              <a:rPr lang="en-US" altLang="ko-KR" sz="2800" b="1" dirty="0" smtClean="0">
                <a:solidFill>
                  <a:srgbClr val="FF3300"/>
                </a:solidFill>
                <a:latin typeface="HY견고딕" pitchFamily="18" charset="-127"/>
                <a:ea typeface="HY견고딕" pitchFamily="18" charset="-127"/>
              </a:rPr>
              <a:t>)</a:t>
            </a:r>
            <a:r>
              <a:rPr lang="en-US" altLang="ko-KR" sz="2800" b="1" dirty="0" smtClean="0">
                <a:solidFill>
                  <a:srgbClr val="29123A"/>
                </a:solidFill>
              </a:rPr>
              <a:t/>
            </a:r>
            <a:br>
              <a:rPr lang="en-US" altLang="ko-KR" sz="2800" b="1" dirty="0" smtClean="0">
                <a:solidFill>
                  <a:srgbClr val="29123A"/>
                </a:solidFill>
              </a:rPr>
            </a:br>
            <a:r>
              <a:rPr lang="ko-KR" altLang="en-US" sz="2800" dirty="0" smtClean="0">
                <a:solidFill>
                  <a:srgbClr val="0033CC"/>
                </a:solidFill>
              </a:rPr>
              <a:t> </a:t>
            </a:r>
            <a:r>
              <a:rPr lang="ko-KR" altLang="en-US" sz="2800" b="1" dirty="0" smtClean="0">
                <a:solidFill>
                  <a:srgbClr val="0033CC"/>
                </a:solidFill>
                <a:latin typeface="HY견고딕" pitchFamily="18" charset="-127"/>
                <a:ea typeface="HY견고딕" pitchFamily="18" charset="-127"/>
              </a:rPr>
              <a:t>◇ 출애굽기 </a:t>
            </a:r>
            <a:r>
              <a:rPr lang="en-US" altLang="ko-KR" sz="2800" b="1" dirty="0" smtClean="0">
                <a:solidFill>
                  <a:srgbClr val="0033CC"/>
                </a:solidFill>
                <a:latin typeface="HY견고딕" pitchFamily="18" charset="-127"/>
                <a:ea typeface="HY견고딕" pitchFamily="18" charset="-127"/>
              </a:rPr>
              <a:t>18: 19– 22</a:t>
            </a:r>
            <a:r>
              <a:rPr lang="ko-KR" altLang="en-US" sz="2800" b="1" dirty="0" smtClean="0">
                <a:solidFill>
                  <a:srgbClr val="0033CC"/>
                </a:solidFill>
                <a:latin typeface="HY견고딕" pitchFamily="18" charset="-127"/>
                <a:ea typeface="HY견고딕" pitchFamily="18" charset="-127"/>
              </a:rPr>
              <a:t>을 읽으라</a:t>
            </a:r>
            <a:r>
              <a:rPr lang="en-US" altLang="ko-KR" sz="2800" b="1" dirty="0" smtClean="0">
                <a:solidFill>
                  <a:srgbClr val="0033CC"/>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모세가 변화를 성공적으로 이루기 위한</a:t>
            </a:r>
            <a:r>
              <a:rPr lang="en-US" altLang="ko-KR" sz="2800" b="1" dirty="0" smtClean="0">
                <a:solidFill>
                  <a:srgbClr val="6C2112"/>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준비로 </a:t>
            </a:r>
            <a:r>
              <a:rPr lang="en-US" altLang="ko-KR" sz="2800" b="1" dirty="0" smtClean="0">
                <a:solidFill>
                  <a:srgbClr val="6C2112"/>
                </a:solidFill>
                <a:latin typeface="HY견고딕" pitchFamily="18" charset="-127"/>
                <a:ea typeface="HY견고딕" pitchFamily="18" charset="-127"/>
              </a:rPr>
              <a:t>Building Bridge</a:t>
            </a:r>
            <a:r>
              <a:rPr lang="ko-KR" altLang="en-US" sz="2800" b="1" dirty="0" smtClean="0">
                <a:solidFill>
                  <a:srgbClr val="6C2112"/>
                </a:solidFill>
                <a:latin typeface="HY견고딕" pitchFamily="18" charset="-127"/>
                <a:ea typeface="HY견고딕" pitchFamily="18" charset="-127"/>
              </a:rPr>
              <a:t>를</a:t>
            </a:r>
            <a:r>
              <a:rPr lang="en-US" altLang="ko-KR" sz="2800" b="1" dirty="0" smtClean="0">
                <a:solidFill>
                  <a:srgbClr val="6C2112"/>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어떻게 만들었습니까</a:t>
            </a:r>
            <a:r>
              <a:rPr lang="en-US" altLang="ko-KR" sz="2800" b="1" dirty="0" smtClean="0">
                <a:solidFill>
                  <a:srgbClr val="6C2112"/>
                </a:solidFill>
                <a:latin typeface="HY견고딕" pitchFamily="18" charset="-127"/>
                <a:ea typeface="HY견고딕" pitchFamily="18" charset="-127"/>
              </a:rPr>
              <a:t>? </a:t>
            </a:r>
            <a:br>
              <a:rPr lang="en-US" altLang="ko-KR"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en-US" altLang="ko-KR" sz="2800" b="1" dirty="0" smtClean="0">
                <a:solidFill>
                  <a:srgbClr val="7030A0"/>
                </a:solidFill>
                <a:latin typeface="HY견고딕" pitchFamily="18" charset="-127"/>
                <a:ea typeface="HY견고딕" pitchFamily="18" charset="-127"/>
              </a:rPr>
              <a:t>(</a:t>
            </a:r>
            <a:r>
              <a:rPr lang="ko-KR" altLang="en-US" sz="2800" b="1" dirty="0" smtClean="0">
                <a:solidFill>
                  <a:srgbClr val="7030A0"/>
                </a:solidFill>
                <a:latin typeface="HY견고딕" pitchFamily="18" charset="-127"/>
                <a:ea typeface="HY견고딕" pitchFamily="18" charset="-127"/>
              </a:rPr>
              <a:t>지도자를 세우기 위해 준비하는 과정을 살펴</a:t>
            </a:r>
            <a:r>
              <a:rPr lang="en-US" altLang="ko-KR" sz="2800" b="1" dirty="0" smtClean="0">
                <a:solidFill>
                  <a:srgbClr val="7030A0"/>
                </a:solidFill>
                <a:latin typeface="HY견고딕" pitchFamily="18" charset="-127"/>
                <a:ea typeface="HY견고딕" pitchFamily="18" charset="-127"/>
              </a:rPr>
              <a:t/>
            </a:r>
            <a:br>
              <a:rPr lang="en-US" altLang="ko-KR" sz="2800" b="1" dirty="0" smtClean="0">
                <a:solidFill>
                  <a:srgbClr val="7030A0"/>
                </a:solidFill>
                <a:latin typeface="HY견고딕" pitchFamily="18" charset="-127"/>
                <a:ea typeface="HY견고딕" pitchFamily="18" charset="-127"/>
              </a:rPr>
            </a:br>
            <a:r>
              <a:rPr lang="ko-KR" altLang="en-US" sz="2800" b="1" dirty="0" smtClean="0">
                <a:solidFill>
                  <a:srgbClr val="7030A0"/>
                </a:solidFill>
                <a:latin typeface="HY견고딕" pitchFamily="18" charset="-127"/>
                <a:ea typeface="HY견고딕" pitchFamily="18" charset="-127"/>
              </a:rPr>
              <a:t>보십시오</a:t>
            </a:r>
            <a:r>
              <a:rPr lang="en-US" altLang="ko-KR" sz="2800" b="1" dirty="0" smtClean="0">
                <a:solidFill>
                  <a:srgbClr val="7030A0"/>
                </a:solidFill>
                <a:latin typeface="HY견고딕" pitchFamily="18" charset="-127"/>
                <a:ea typeface="HY견고딕" pitchFamily="18" charset="-127"/>
              </a:rPr>
              <a:t>. </a:t>
            </a:r>
            <a:r>
              <a:rPr lang="ko-KR" altLang="en-US" sz="2800" b="1" dirty="0" smtClean="0">
                <a:solidFill>
                  <a:srgbClr val="7030A0"/>
                </a:solidFill>
                <a:latin typeface="HY견고딕" pitchFamily="18" charset="-127"/>
                <a:ea typeface="HY견고딕" pitchFamily="18" charset="-127"/>
              </a:rPr>
              <a:t>당신은 변화만 시키려 하지 변화를 위한 준비도 하는 분입니까</a:t>
            </a:r>
            <a:r>
              <a:rPr lang="en-US" altLang="ko-KR" sz="2800" b="1" dirty="0" smtClean="0">
                <a:solidFill>
                  <a:srgbClr val="7030A0"/>
                </a:solidFill>
                <a:latin typeface="HY견고딕" pitchFamily="18" charset="-127"/>
                <a:ea typeface="HY견고딕" pitchFamily="18" charset="-127"/>
              </a:rPr>
              <a:t>?)</a:t>
            </a:r>
            <a:r>
              <a:rPr lang="ko-KR" altLang="en-US" sz="2800" b="1" dirty="0" smtClean="0">
                <a:solidFill>
                  <a:srgbClr val="7030A0"/>
                </a:solidFill>
                <a:latin typeface="HY견고딕" pitchFamily="18" charset="-127"/>
                <a:ea typeface="HY견고딕" pitchFamily="18" charset="-127"/>
              </a:rPr>
              <a:t>     </a:t>
            </a: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
            </a:r>
            <a:br>
              <a:rPr lang="ko-KR" altLang="en-US" sz="2800" b="1" dirty="0" smtClean="0">
                <a:solidFill>
                  <a:srgbClr val="29123A"/>
                </a:solidFill>
                <a:latin typeface="HY견고딕" pitchFamily="18" charset="-127"/>
                <a:ea typeface="HY견고딕" pitchFamily="18" charset="-127"/>
              </a:rPr>
            </a:br>
            <a:r>
              <a:rPr lang="ko-KR" altLang="en-US" sz="2800" b="1" dirty="0" smtClean="0">
                <a:solidFill>
                  <a:srgbClr val="29123A"/>
                </a:solidFill>
                <a:latin typeface="HY견고딕" pitchFamily="18" charset="-127"/>
                <a:ea typeface="HY견고딕" pitchFamily="18" charset="-127"/>
              </a:rPr>
              <a:t> </a:t>
            </a:r>
            <a:r>
              <a:rPr lang="ko-KR" altLang="en-US" sz="2800" b="1" dirty="0" smtClean="0">
                <a:solidFill>
                  <a:srgbClr val="29123A"/>
                </a:solidFill>
              </a:rPr>
              <a:t/>
            </a:r>
            <a:br>
              <a:rPr lang="ko-KR" altLang="en-US" sz="2800" b="1" dirty="0" smtClean="0">
                <a:solidFill>
                  <a:srgbClr val="29123A"/>
                </a:solidFill>
              </a:rPr>
            </a:br>
            <a:r>
              <a:rPr lang="ko-KR" altLang="en-US" sz="2800" b="1" dirty="0" smtClean="0">
                <a:solidFill>
                  <a:srgbClr val="29123A"/>
                </a:solidFill>
                <a:latin typeface="HY견고딕" pitchFamily="18" charset="-127"/>
                <a:ea typeface="HY견고딕" pitchFamily="18" charset="-127"/>
              </a:rPr>
              <a:t/>
            </a:r>
            <a:br>
              <a:rPr lang="ko-KR" altLang="en-US" sz="2800" b="1" dirty="0" smtClean="0">
                <a:solidFill>
                  <a:srgbClr val="29123A"/>
                </a:solidFill>
                <a:latin typeface="HY견고딕" pitchFamily="18" charset="-127"/>
                <a:ea typeface="HY견고딕" pitchFamily="18" charset="-127"/>
              </a:rPr>
            </a:br>
            <a:r>
              <a:rPr lang="ko-KR" altLang="en-US" sz="2400" b="1" dirty="0" smtClean="0"/>
              <a:t> </a:t>
            </a:r>
            <a:r>
              <a:rPr lang="ko-KR" altLang="en-US" sz="2800" dirty="0" smtClean="0"/>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83569" y="1268413"/>
            <a:ext cx="8174682" cy="4681537"/>
          </a:xfrm>
          <a:solidFill>
            <a:srgbClr val="92D050"/>
          </a:solidFill>
        </p:spPr>
        <p:txBody>
          <a:bodyPr/>
          <a:lstStyle/>
          <a:p>
            <a:pPr algn="l"/>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t>
            </a:r>
            <a:r>
              <a:rPr lang="ko-KR" altLang="en-US" sz="2800" b="1" dirty="0" smtClean="0"/>
              <a:t>◆</a:t>
            </a:r>
            <a:r>
              <a:rPr lang="ko-KR" altLang="en-US" sz="2800" b="1" dirty="0" smtClean="0">
                <a:latin typeface="HY견고딕" pitchFamily="18" charset="-127"/>
                <a:ea typeface="HY견고딕" pitchFamily="18" charset="-127"/>
              </a:rPr>
              <a:t> 제 </a:t>
            </a:r>
            <a:r>
              <a:rPr lang="en-US" altLang="ko-KR" sz="2800" b="1" dirty="0" smtClean="0">
                <a:latin typeface="HY견고딕" pitchFamily="18" charset="-127"/>
                <a:ea typeface="HY견고딕" pitchFamily="18" charset="-127"/>
              </a:rPr>
              <a:t>3</a:t>
            </a:r>
            <a:r>
              <a:rPr lang="ko-KR" altLang="en-US" sz="2800" b="1" dirty="0" smtClean="0">
                <a:latin typeface="HY견고딕" pitchFamily="18" charset="-127"/>
                <a:ea typeface="HY견고딕" pitchFamily="18" charset="-127"/>
              </a:rPr>
              <a:t>부  조직의 변화</a:t>
            </a:r>
            <a:r>
              <a:rPr lang="en-US" altLang="ko-KR" sz="2800" b="1" dirty="0" smtClean="0">
                <a:latin typeface="HY견고딕" pitchFamily="18" charset="-127"/>
                <a:ea typeface="HY견고딕" pitchFamily="18" charset="-127"/>
              </a:rPr>
              <a:t>(91-132p)(20</a:t>
            </a:r>
            <a:r>
              <a:rPr lang="ko-KR" altLang="en-US" sz="2800" b="1" dirty="0" smtClean="0">
                <a:latin typeface="HY견고딕" pitchFamily="18" charset="-127"/>
                <a:ea typeface="HY견고딕" pitchFamily="18" charset="-127"/>
              </a:rPr>
              <a:t>분</a:t>
            </a:r>
            <a:r>
              <a:rPr lang="en-US" altLang="ko-KR" sz="2800" b="1" dirty="0" smtClean="0">
                <a:latin typeface="HY견고딕" pitchFamily="18" charset="-127"/>
                <a:ea typeface="HY견고딕" pitchFamily="18" charset="-127"/>
              </a:rPr>
              <a:t>)</a:t>
            </a:r>
            <a:br>
              <a:rPr lang="en-US" altLang="ko-KR" sz="2800" b="1" dirty="0" smtClean="0">
                <a:latin typeface="HY견고딕" pitchFamily="18" charset="-127"/>
                <a:ea typeface="HY견고딕" pitchFamily="18" charset="-127"/>
              </a:rPr>
            </a:br>
            <a:r>
              <a:rPr lang="ko-KR" altLang="en-US" sz="2800" b="1" dirty="0" smtClean="0">
                <a:latin typeface="HY견고딕" pitchFamily="18" charset="-127"/>
                <a:ea typeface="HY견고딕" pitchFamily="18" charset="-127"/>
              </a:rPr>
              <a:t/>
            </a:r>
            <a:br>
              <a:rPr lang="ko-KR" altLang="en-US" sz="2800" b="1" dirty="0" smtClean="0">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1) </a:t>
            </a:r>
            <a:r>
              <a:rPr lang="ko-KR" altLang="en-US" sz="2800" b="1" dirty="0" smtClean="0">
                <a:solidFill>
                  <a:srgbClr val="6C2112"/>
                </a:solidFill>
                <a:latin typeface="HY견고딕" pitchFamily="18" charset="-127"/>
                <a:ea typeface="HY견고딕" pitchFamily="18" charset="-127"/>
              </a:rPr>
              <a:t>변화를 무시하면 발전이 없고</a:t>
            </a:r>
            <a:r>
              <a:rPr lang="en-US" altLang="ko-KR" sz="2800" b="1" dirty="0" smtClean="0">
                <a:solidFill>
                  <a:srgbClr val="6C2112"/>
                </a:solidFill>
                <a:latin typeface="HY견고딕" pitchFamily="18" charset="-127"/>
                <a:ea typeface="HY견고딕" pitchFamily="18" charset="-127"/>
              </a:rPr>
              <a:t>, </a:t>
            </a:r>
            <a:r>
              <a:rPr lang="ko-KR" altLang="en-US" sz="2800" u="sng" dirty="0" smtClean="0">
                <a:solidFill>
                  <a:srgbClr val="FF0000"/>
                </a:solidFill>
                <a:latin typeface="HY견고딕" pitchFamily="18" charset="-127"/>
                <a:ea typeface="HY견고딕" pitchFamily="18" charset="-127"/>
              </a:rPr>
              <a:t>성장</a:t>
            </a:r>
            <a:r>
              <a:rPr lang="ko-KR" altLang="en-US" sz="2800" b="1" dirty="0" smtClean="0">
                <a:solidFill>
                  <a:srgbClr val="6C2112"/>
                </a:solidFill>
                <a:latin typeface="HY견고딕" pitchFamily="18" charset="-127"/>
                <a:ea typeface="HY견고딕" pitchFamily="18" charset="-127"/>
              </a:rPr>
              <a:t>하기 힘들어 진다</a:t>
            </a:r>
            <a:r>
              <a:rPr lang="en-US" altLang="ko-KR" sz="2800" b="1" dirty="0" smtClean="0">
                <a:solidFill>
                  <a:srgbClr val="6C2112"/>
                </a:solidFill>
                <a:latin typeface="HY견고딕" pitchFamily="18" charset="-127"/>
                <a:ea typeface="HY견고딕" pitchFamily="18" charset="-127"/>
              </a:rPr>
              <a:t>.( 91p)</a:t>
            </a: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t>
            </a:r>
            <a:br>
              <a:rPr lang="ko-KR" altLang="en-US"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2) </a:t>
            </a:r>
            <a:r>
              <a:rPr lang="ko-KR" altLang="en-US" sz="2800" b="1" dirty="0" smtClean="0">
                <a:solidFill>
                  <a:srgbClr val="6C2112"/>
                </a:solidFill>
                <a:latin typeface="HY견고딕" pitchFamily="18" charset="-127"/>
                <a:ea typeface="HY견고딕" pitchFamily="18" charset="-127"/>
              </a:rPr>
              <a:t>변화하기 위해서는 문제의 </a:t>
            </a:r>
            <a:r>
              <a:rPr lang="ko-KR" altLang="en-US" sz="2800" u="sng" dirty="0" smtClean="0">
                <a:solidFill>
                  <a:srgbClr val="FF0000"/>
                </a:solidFill>
                <a:latin typeface="HY견고딕" pitchFamily="18" charset="-127"/>
                <a:ea typeface="HY견고딕" pitchFamily="18" charset="-127"/>
              </a:rPr>
              <a:t>근원</a:t>
            </a:r>
            <a:r>
              <a:rPr lang="en-US" altLang="ko-KR" sz="2800" b="1" u="sng" dirty="0" smtClean="0">
                <a:solidFill>
                  <a:srgbClr val="FF0000"/>
                </a:solidFill>
                <a:latin typeface="HY견고딕" pitchFamily="18" charset="-127"/>
                <a:ea typeface="HY견고딕" pitchFamily="18" charset="-127"/>
              </a:rPr>
              <a:t>( Source of trouble)</a:t>
            </a:r>
            <a:r>
              <a:rPr lang="ko-KR" altLang="en-US" sz="2800" b="1" dirty="0" smtClean="0">
                <a:solidFill>
                  <a:srgbClr val="6C2112"/>
                </a:solidFill>
                <a:latin typeface="HY견고딕" pitchFamily="18" charset="-127"/>
                <a:ea typeface="HY견고딕" pitchFamily="18" charset="-127"/>
              </a:rPr>
              <a:t>을 찾아라</a:t>
            </a:r>
            <a:r>
              <a:rPr lang="en-US" altLang="ko-KR" sz="2800" b="1" dirty="0" smtClean="0">
                <a:solidFill>
                  <a:srgbClr val="6C2112"/>
                </a:solidFill>
                <a:latin typeface="HY견고딕" pitchFamily="18" charset="-127"/>
                <a:ea typeface="HY견고딕" pitchFamily="18" charset="-127"/>
              </a:rPr>
              <a:t>.(98p)  </a:t>
            </a:r>
            <a:r>
              <a:rPr lang="ko-KR" altLang="en-US" sz="2800" b="1" dirty="0" smtClean="0">
                <a:solidFill>
                  <a:srgbClr val="6C2112"/>
                </a:solidFill>
                <a:latin typeface="HY견고딕" pitchFamily="18" charset="-127"/>
                <a:ea typeface="HY견고딕" pitchFamily="18" charset="-127"/>
              </a:rPr>
              <a:t>왜 변화를 해야 하는지 또 어떤 변화를 주어야 하는지 설명과 </a:t>
            </a:r>
            <a:r>
              <a:rPr lang="ko-KR" altLang="en-US" sz="2800" u="sng" dirty="0" smtClean="0">
                <a:solidFill>
                  <a:srgbClr val="FF0000"/>
                </a:solidFill>
                <a:latin typeface="HY견고딕" pitchFamily="18" charset="-127"/>
                <a:ea typeface="HY견고딕" pitchFamily="18" charset="-127"/>
              </a:rPr>
              <a:t>설득</a:t>
            </a:r>
            <a:r>
              <a:rPr lang="ko-KR" altLang="en-US" sz="2800" b="1" dirty="0" smtClean="0">
                <a:solidFill>
                  <a:srgbClr val="6C2112"/>
                </a:solidFill>
                <a:latin typeface="HY견고딕" pitchFamily="18" charset="-127"/>
                <a:ea typeface="HY견고딕" pitchFamily="18" charset="-127"/>
              </a:rPr>
              <a:t>의 기술을 익혀라</a:t>
            </a:r>
            <a:r>
              <a:rPr lang="en-US" altLang="ko-KR" sz="2800" b="1" dirty="0" smtClean="0">
                <a:solidFill>
                  <a:srgbClr val="6C2112"/>
                </a:solidFill>
                <a:latin typeface="HY견고딕" pitchFamily="18" charset="-127"/>
                <a:ea typeface="HY견고딕" pitchFamily="18" charset="-127"/>
              </a:rPr>
              <a:t>.</a:t>
            </a:r>
            <a:r>
              <a:rPr lang="ko-KR" altLang="en-US" sz="2800" dirty="0" smtClean="0">
                <a:solidFill>
                  <a:srgbClr val="6C2112"/>
                </a:solidFill>
                <a:latin typeface="HY견고딕" pitchFamily="18" charset="-127"/>
                <a:ea typeface="HY견고딕" pitchFamily="18" charset="-127"/>
              </a:rPr>
              <a:t/>
            </a:r>
            <a:br>
              <a:rPr lang="ko-KR" altLang="en-US" sz="2800" dirty="0" smtClean="0">
                <a:solidFill>
                  <a:srgbClr val="6C2112"/>
                </a:solidFill>
                <a:latin typeface="HY견고딕" pitchFamily="18" charset="-127"/>
                <a:ea typeface="HY견고딕" pitchFamily="18" charset="-127"/>
              </a:rPr>
            </a:br>
            <a:r>
              <a:rPr lang="ko-KR" altLang="en-US" sz="2800" dirty="0" smtClean="0">
                <a:solidFill>
                  <a:srgbClr val="6C2112"/>
                </a:solidFill>
                <a:latin typeface="HY견고딕" pitchFamily="18" charset="-127"/>
                <a:ea typeface="HY견고딕" pitchFamily="18" charset="-127"/>
              </a:rPr>
              <a:t> </a:t>
            </a:r>
            <a:r>
              <a:rPr lang="ko-KR" altLang="en-US" sz="2800" dirty="0" smtClean="0">
                <a:latin typeface="HY견고딕" pitchFamily="18" charset="-127"/>
                <a:ea typeface="HY견고딕" pitchFamily="18" charset="-127"/>
              </a:rPr>
              <a:t/>
            </a:r>
            <a:br>
              <a:rPr lang="ko-KR" altLang="en-US" sz="2800" dirty="0" smtClean="0">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285720" y="1268760"/>
            <a:ext cx="8572531" cy="4984612"/>
          </a:xfrm>
          <a:solidFill>
            <a:srgbClr val="92D050"/>
          </a:solidFill>
        </p:spPr>
        <p:txBody>
          <a:bodyPr/>
          <a:lstStyle/>
          <a:p>
            <a:pPr algn="l"/>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3) </a:t>
            </a:r>
            <a:r>
              <a:rPr lang="ko-KR" altLang="en-US" sz="2400" b="1" dirty="0" smtClean="0">
                <a:solidFill>
                  <a:srgbClr val="6C2112"/>
                </a:solidFill>
                <a:latin typeface="HY견고딕" pitchFamily="18" charset="-127"/>
                <a:ea typeface="HY견고딕" pitchFamily="18" charset="-127"/>
              </a:rPr>
              <a:t>이상을 종합해 보면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첫째</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개인의 변화가 있어야 조직의 변화가 일어난다</a:t>
            </a: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둘째</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변화에는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위험</a:t>
            </a:r>
            <a:r>
              <a:rPr lang="en-US" altLang="ko-KR" sz="2400" u="sng" dirty="0" smtClean="0">
                <a:solidFill>
                  <a:srgbClr val="FF0000"/>
                </a:solidFill>
                <a:latin typeface="HY견고딕" pitchFamily="18" charset="-127"/>
                <a:ea typeface="HY견고딕" pitchFamily="18" charset="-127"/>
              </a:rPr>
              <a:t>(Risk)</a:t>
            </a:r>
            <a:r>
              <a:rPr lang="ko-KR" altLang="en-US" sz="2400" dirty="0" smtClean="0">
                <a:solidFill>
                  <a:srgbClr val="6C2112"/>
                </a:solidFill>
                <a:latin typeface="HY견고딕" pitchFamily="18" charset="-127"/>
                <a:ea typeface="HY견고딕" pitchFamily="18" charset="-127"/>
              </a:rPr>
              <a:t>이</a:t>
            </a:r>
            <a:r>
              <a:rPr lang="ko-KR" altLang="en-US" sz="2400" b="1" dirty="0" smtClean="0">
                <a:solidFill>
                  <a:srgbClr val="6C2112"/>
                </a:solidFill>
                <a:latin typeface="HY견고딕" pitchFamily="18" charset="-127"/>
                <a:ea typeface="HY견고딕" pitchFamily="18" charset="-127"/>
              </a:rPr>
              <a:t> 따름을 명심하라</a:t>
            </a: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셋째</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변화를 위해 </a:t>
            </a:r>
            <a:r>
              <a:rPr lang="en-US" altLang="ko-KR" sz="2400" b="1" dirty="0" smtClean="0">
                <a:solidFill>
                  <a:srgbClr val="6C2112"/>
                </a:solidFill>
                <a:latin typeface="HY견고딕" pitchFamily="18" charset="-127"/>
                <a:ea typeface="HY견고딕" pitchFamily="18" charset="-127"/>
              </a:rPr>
              <a:t>Building </a:t>
            </a:r>
            <a:r>
              <a:rPr lang="en-US" altLang="ko-KR" sz="2400" b="1" u="sng" dirty="0" smtClean="0">
                <a:solidFill>
                  <a:srgbClr val="FF0000"/>
                </a:solidFill>
                <a:latin typeface="HY견고딕" pitchFamily="18" charset="-127"/>
                <a:ea typeface="HY견고딕" pitchFamily="18" charset="-127"/>
              </a:rPr>
              <a:t>Bridge(</a:t>
            </a:r>
            <a:r>
              <a:rPr lang="ko-KR" altLang="en-US" sz="2400" b="1" dirty="0" smtClean="0">
                <a:solidFill>
                  <a:srgbClr val="6C2112"/>
                </a:solidFill>
                <a:latin typeface="HY견고딕" pitchFamily="18" charset="-127"/>
                <a:ea typeface="HY견고딕" pitchFamily="18" charset="-127"/>
              </a:rPr>
              <a:t>환경</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관계</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를 만들어라</a:t>
            </a: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넷째</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변화해야 한다는 생각에만 빠지지 말고 변화해야 할 </a:t>
            </a:r>
            <a:r>
              <a:rPr lang="ko-KR" altLang="en-US" sz="2400" b="1" u="sng" dirty="0" smtClean="0">
                <a:solidFill>
                  <a:srgbClr val="FF0000"/>
                </a:solidFill>
                <a:latin typeface="HY견고딕" pitchFamily="18" charset="-127"/>
                <a:ea typeface="HY견고딕" pitchFamily="18" charset="-127"/>
              </a:rPr>
              <a:t>이유</a:t>
            </a:r>
            <a:r>
              <a:rPr lang="ko-KR" altLang="en-US" sz="2400" b="1" dirty="0" smtClean="0">
                <a:solidFill>
                  <a:srgbClr val="6C2112"/>
                </a:solidFill>
                <a:latin typeface="HY견고딕" pitchFamily="18" charset="-127"/>
                <a:ea typeface="HY견고딕" pitchFamily="18" charset="-127"/>
              </a:rPr>
              <a:t>를 찾아라</a:t>
            </a: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다섯째</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변화 없이는 결코 생존할 수 없음을 생각하라</a:t>
            </a:r>
            <a:r>
              <a:rPr lang="en-US" altLang="ko-KR" sz="2400" b="1" dirty="0" smtClean="0">
                <a:solidFill>
                  <a:srgbClr val="6C2112"/>
                </a:solidFill>
                <a:latin typeface="HY견고딕" pitchFamily="18" charset="-127"/>
                <a:ea typeface="HY견고딕" pitchFamily="18" charset="-127"/>
              </a:rPr>
              <a:t>. (107p)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4) </a:t>
            </a:r>
            <a:r>
              <a:rPr lang="ko-KR" altLang="en-US" sz="2400" b="1" dirty="0" smtClean="0">
                <a:solidFill>
                  <a:srgbClr val="6C2112"/>
                </a:solidFill>
                <a:latin typeface="HY견고딕" pitchFamily="18" charset="-127"/>
                <a:ea typeface="HY견고딕" pitchFamily="18" charset="-127"/>
              </a:rPr>
              <a:t>세상은 너무 빨리 변화한다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변화하는 세상에서 자기가 변화하지 아니하면 그 자리에서 물러 나기 쉽다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그러므로 더 좋은 </a:t>
            </a:r>
            <a:r>
              <a:rPr lang="ko-KR" altLang="en-US" sz="2400" dirty="0" smtClean="0">
                <a:solidFill>
                  <a:srgbClr val="6C2112"/>
                </a:solidFill>
                <a:latin typeface="HY견고딕" pitchFamily="18" charset="-127"/>
                <a:ea typeface="HY견고딕" pitchFamily="18" charset="-127"/>
              </a:rPr>
              <a:t>사역</a:t>
            </a:r>
            <a:r>
              <a:rPr lang="ko-KR" altLang="en-US" sz="2400" b="1" dirty="0" smtClean="0">
                <a:solidFill>
                  <a:srgbClr val="6C2112"/>
                </a:solidFill>
                <a:latin typeface="HY견고딕" pitchFamily="18" charset="-127"/>
                <a:ea typeface="HY견고딕" pitchFamily="18" charset="-127"/>
              </a:rPr>
              <a:t>자가 되도록 </a:t>
            </a:r>
            <a:r>
              <a:rPr lang="ko-KR" altLang="en-US" sz="2400" b="1" u="sng" dirty="0" smtClean="0">
                <a:solidFill>
                  <a:srgbClr val="FF0000"/>
                </a:solidFill>
                <a:latin typeface="HY견고딕" pitchFamily="18" charset="-127"/>
                <a:ea typeface="HY견고딕" pitchFamily="18" charset="-127"/>
              </a:rPr>
              <a:t>능력</a:t>
            </a:r>
            <a:r>
              <a:rPr lang="en-US" altLang="ko-KR" sz="2400" b="1" u="sng" dirty="0" smtClean="0">
                <a:solidFill>
                  <a:srgbClr val="FF0000"/>
                </a:solidFill>
                <a:latin typeface="HY견고딕" pitchFamily="18" charset="-127"/>
                <a:ea typeface="HY견고딕" pitchFamily="18" charset="-127"/>
              </a:rPr>
              <a:t>/</a:t>
            </a:r>
            <a:r>
              <a:rPr lang="ko-KR" altLang="en-US" sz="2400" b="1" u="sng" dirty="0" smtClean="0">
                <a:solidFill>
                  <a:srgbClr val="FF0000"/>
                </a:solidFill>
                <a:latin typeface="HY견고딕" pitchFamily="18" charset="-127"/>
                <a:ea typeface="HY견고딕" pitchFamily="18" charset="-127"/>
              </a:rPr>
              <a:t>실력</a:t>
            </a:r>
            <a:r>
              <a:rPr lang="en-US" altLang="ko-KR" sz="2400" b="1" dirty="0" smtClean="0">
                <a:solidFill>
                  <a:srgbClr val="6C2112"/>
                </a:solidFill>
                <a:latin typeface="HY견고딕" pitchFamily="18" charset="-127"/>
                <a:ea typeface="HY견고딕" pitchFamily="18" charset="-127"/>
              </a:rPr>
              <a:t>(Competency)</a:t>
            </a:r>
            <a:r>
              <a:rPr lang="ko-KR" altLang="en-US" sz="2400" b="1" dirty="0" smtClean="0">
                <a:solidFill>
                  <a:srgbClr val="6C2112"/>
                </a:solidFill>
                <a:latin typeface="HY견고딕" pitchFamily="18" charset="-127"/>
                <a:ea typeface="HY견고딕" pitchFamily="18" charset="-127"/>
              </a:rPr>
              <a:t>를 준비해야 한다</a:t>
            </a:r>
            <a:r>
              <a:rPr lang="en-US" altLang="ko-KR" sz="2400" b="1" dirty="0" smtClean="0">
                <a:solidFill>
                  <a:srgbClr val="6C2112"/>
                </a:solidFill>
                <a:latin typeface="HY견고딕" pitchFamily="18" charset="-127"/>
                <a:ea typeface="HY견고딕" pitchFamily="18" charset="-127"/>
              </a:rPr>
              <a:t>. (108-109p)</a:t>
            </a:r>
            <a:r>
              <a:rPr lang="ko-KR" altLang="en-US" sz="2800" dirty="0" smtClean="0"/>
              <a:t/>
            </a:r>
            <a:br>
              <a:rPr lang="ko-KR" altLang="en-US" sz="2800" dirty="0" smtClean="0"/>
            </a:br>
            <a:r>
              <a:rPr lang="ko-KR" altLang="en-US" sz="2800" dirty="0" smtClean="0"/>
              <a:t>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5" y="1268760"/>
            <a:ext cx="8390706" cy="5112990"/>
          </a:xfrm>
          <a:solidFill>
            <a:srgbClr val="92D050"/>
          </a:solidFill>
        </p:spPr>
        <p:txBody>
          <a:bodyPr/>
          <a:lstStyle/>
          <a:p>
            <a:pPr algn="l">
              <a:lnSpc>
                <a:spcPts val="2500"/>
              </a:lnSpc>
            </a:pP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5) </a:t>
            </a:r>
            <a:r>
              <a:rPr lang="ko-KR" altLang="en-US" sz="2400" b="1" dirty="0" smtClean="0">
                <a:solidFill>
                  <a:srgbClr val="6C2112"/>
                </a:solidFill>
                <a:latin typeface="HY견고딕" pitchFamily="18" charset="-127"/>
                <a:ea typeface="HY견고딕" pitchFamily="18" charset="-127"/>
              </a:rPr>
              <a:t>목회 시작에는 성공을 했는데 중간에서는 실패하는 이유는 </a:t>
            </a:r>
            <a:r>
              <a:rPr lang="en-US" altLang="ko-KR" sz="2400" b="1" dirty="0" smtClean="0">
                <a:solidFill>
                  <a:srgbClr val="6C2112"/>
                </a:solidFill>
                <a:latin typeface="HY견고딕" pitchFamily="18" charset="-127"/>
                <a:ea typeface="HY견고딕" pitchFamily="18" charset="-127"/>
              </a:rPr>
              <a:t>Upper level(</a:t>
            </a:r>
            <a:r>
              <a:rPr lang="ko-KR" altLang="en-US" sz="2400" b="1" dirty="0" smtClean="0">
                <a:solidFill>
                  <a:srgbClr val="6C2112"/>
                </a:solidFill>
                <a:latin typeface="HY견고딕" pitchFamily="18" charset="-127"/>
                <a:ea typeface="HY견고딕" pitchFamily="18" charset="-127"/>
              </a:rPr>
              <a:t>다음으로 올라가는 단계</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을 준비하지 아니했기 때문이다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이런 경우를 당한 적이 있거나 혹은 이러한 일을 당한 사람을 보았는가</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경험을 말해 보라 </a:t>
            </a:r>
            <a:r>
              <a:rPr lang="en-US" altLang="ko-KR" sz="2400" b="1" dirty="0" smtClean="0">
                <a:solidFill>
                  <a:srgbClr val="6C2112"/>
                </a:solidFill>
                <a:latin typeface="HY견고딕" pitchFamily="18" charset="-127"/>
                <a:ea typeface="HY견고딕" pitchFamily="18" charset="-127"/>
              </a:rPr>
              <a:t>(113p)</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6) </a:t>
            </a:r>
            <a:r>
              <a:rPr lang="ko-KR" altLang="en-US" sz="2400" b="1" dirty="0" smtClean="0">
                <a:solidFill>
                  <a:srgbClr val="6C2112"/>
                </a:solidFill>
                <a:latin typeface="HY견고딕" pitchFamily="18" charset="-127"/>
                <a:ea typeface="HY견고딕" pitchFamily="18" charset="-127"/>
              </a:rPr>
              <a:t>실력의 압제자</a:t>
            </a:r>
            <a:r>
              <a:rPr lang="en-US" altLang="ko-KR" sz="2400" b="1" dirty="0" smtClean="0">
                <a:solidFill>
                  <a:srgbClr val="6C2112"/>
                </a:solidFill>
                <a:latin typeface="HY견고딕" pitchFamily="18" charset="-127"/>
                <a:ea typeface="HY견고딕" pitchFamily="18" charset="-127"/>
              </a:rPr>
              <a:t>(Tyranny of Competency)</a:t>
            </a:r>
            <a:r>
              <a:rPr lang="ko-KR" altLang="en-US" sz="2400" b="1" dirty="0" smtClean="0">
                <a:solidFill>
                  <a:srgbClr val="6C2112"/>
                </a:solidFill>
                <a:latin typeface="HY견고딕" pitchFamily="18" charset="-127"/>
                <a:ea typeface="HY견고딕" pitchFamily="18" charset="-127"/>
              </a:rPr>
              <a:t>가 되지 말라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능력은 있는데 </a:t>
            </a:r>
            <a:r>
              <a:rPr lang="ko-KR" altLang="en-US" sz="2400" b="1" u="sng" dirty="0" smtClean="0">
                <a:solidFill>
                  <a:srgbClr val="FF0000"/>
                </a:solidFill>
                <a:latin typeface="HY견고딕" pitchFamily="18" charset="-127"/>
                <a:ea typeface="HY견고딕" pitchFamily="18" charset="-127"/>
              </a:rPr>
              <a:t>개인만족에</a:t>
            </a:r>
            <a:r>
              <a:rPr lang="ko-KR" altLang="en-US" sz="2400" b="1" dirty="0" smtClean="0">
                <a:solidFill>
                  <a:srgbClr val="6C2112"/>
                </a:solidFill>
                <a:latin typeface="HY견고딕" pitchFamily="18" charset="-127"/>
                <a:ea typeface="HY견고딕" pitchFamily="18" charset="-127"/>
              </a:rPr>
              <a:t> 빠져 있는 사람이 되지 말라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타인을 돕는 일에는 부족한 </a:t>
            </a:r>
            <a:r>
              <a:rPr lang="ko-KR" altLang="en-US" sz="2400" dirty="0" smtClean="0">
                <a:solidFill>
                  <a:srgbClr val="6C2112"/>
                </a:solidFill>
                <a:latin typeface="HY견고딕" pitchFamily="18" charset="-127"/>
                <a:ea typeface="HY견고딕" pitchFamily="18" charset="-127"/>
              </a:rPr>
              <a:t>일꾼</a:t>
            </a:r>
            <a:r>
              <a:rPr lang="ko-KR" altLang="en-US" sz="2400" b="1" dirty="0" smtClean="0">
                <a:solidFill>
                  <a:srgbClr val="6C2112"/>
                </a:solidFill>
                <a:latin typeface="HY견고딕" pitchFamily="18" charset="-127"/>
                <a:ea typeface="HY견고딕" pitchFamily="18" charset="-127"/>
              </a:rPr>
              <a:t>이 되지 말라</a:t>
            </a:r>
            <a:r>
              <a:rPr lang="en-US" altLang="ko-KR" sz="2400" b="1" dirty="0" smtClean="0">
                <a:solidFill>
                  <a:srgbClr val="6C2112"/>
                </a:solidFill>
                <a:latin typeface="HY견고딕" pitchFamily="18" charset="-127"/>
                <a:ea typeface="HY견고딕" pitchFamily="18" charset="-127"/>
              </a:rPr>
              <a:t>(un ability of others to do what they do!). </a:t>
            </a:r>
            <a:r>
              <a:rPr lang="ko-KR" altLang="en-US" sz="2400" b="1" dirty="0" smtClean="0">
                <a:solidFill>
                  <a:srgbClr val="6C2112"/>
                </a:solidFill>
                <a:latin typeface="HY견고딕" pitchFamily="18" charset="-127"/>
                <a:ea typeface="HY견고딕" pitchFamily="18" charset="-127"/>
              </a:rPr>
              <a:t>다른 사람에게 영향력을 주는 </a:t>
            </a:r>
            <a:r>
              <a:rPr lang="ko-KR" altLang="en-US" sz="2400" dirty="0" smtClean="0">
                <a:solidFill>
                  <a:srgbClr val="6C2112"/>
                </a:solidFill>
                <a:latin typeface="HY견고딕" pitchFamily="18" charset="-127"/>
                <a:ea typeface="HY견고딕" pitchFamily="18" charset="-127"/>
              </a:rPr>
              <a:t>일꾼이</a:t>
            </a:r>
            <a:r>
              <a:rPr lang="ko-KR" altLang="en-US" sz="2400" b="1" dirty="0" smtClean="0">
                <a:solidFill>
                  <a:srgbClr val="6C2112"/>
                </a:solidFill>
                <a:latin typeface="HY견고딕" pitchFamily="18" charset="-127"/>
                <a:ea typeface="HY견고딕" pitchFamily="18" charset="-127"/>
              </a:rPr>
              <a:t> 되라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자기 교회는 잘 돌보지만 주위에 있는 </a:t>
            </a:r>
            <a:r>
              <a:rPr lang="ko-KR" altLang="en-US" sz="2400" dirty="0" smtClean="0">
                <a:solidFill>
                  <a:srgbClr val="6C2112"/>
                </a:solidFill>
                <a:latin typeface="HY견고딕" pitchFamily="18" charset="-127"/>
                <a:ea typeface="HY견고딕" pitchFamily="18" charset="-127"/>
              </a:rPr>
              <a:t>분</a:t>
            </a:r>
            <a:r>
              <a:rPr lang="ko-KR" altLang="en-US" sz="2400" b="1" dirty="0" smtClean="0">
                <a:solidFill>
                  <a:srgbClr val="6C2112"/>
                </a:solidFill>
                <a:latin typeface="HY견고딕" pitchFamily="18" charset="-127"/>
                <a:ea typeface="HY견고딕" pitchFamily="18" charset="-127"/>
              </a:rPr>
              <a:t>들에게는 </a:t>
            </a:r>
            <a:r>
              <a:rPr lang="en-US" altLang="ko-KR" sz="2400" b="1" dirty="0" smtClean="0">
                <a:solidFill>
                  <a:srgbClr val="6C2112"/>
                </a:solidFill>
                <a:latin typeface="HY견고딕" pitchFamily="18" charset="-127"/>
                <a:ea typeface="HY견고딕" pitchFamily="18" charset="-127"/>
              </a:rPr>
              <a:t>Selfish</a:t>
            </a:r>
            <a:r>
              <a:rPr lang="ko-KR" altLang="en-US" sz="2400" b="1" dirty="0" smtClean="0">
                <a:solidFill>
                  <a:srgbClr val="6C2112"/>
                </a:solidFill>
                <a:latin typeface="HY견고딕" pitchFamily="18" charset="-127"/>
                <a:ea typeface="HY견고딕" pitchFamily="18" charset="-127"/>
              </a:rPr>
              <a:t>하다는 인상을 주거나</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혹은 협력할 줄 모르는 </a:t>
            </a:r>
            <a:r>
              <a:rPr lang="ko-KR" altLang="en-US" sz="2400" dirty="0" smtClean="0">
                <a:solidFill>
                  <a:srgbClr val="6C2112"/>
                </a:solidFill>
                <a:latin typeface="HY견고딕" pitchFamily="18" charset="-127"/>
                <a:ea typeface="HY견고딕" pitchFamily="18" charset="-127"/>
              </a:rPr>
              <a:t>사람이</a:t>
            </a:r>
            <a:r>
              <a:rPr lang="ko-KR" altLang="en-US" sz="2400" b="1" dirty="0" smtClean="0">
                <a:solidFill>
                  <a:srgbClr val="6C2112"/>
                </a:solidFill>
                <a:latin typeface="HY견고딕" pitchFamily="18" charset="-127"/>
                <a:ea typeface="HY견고딕" pitchFamily="18" charset="-127"/>
              </a:rPr>
              <a:t>라는 말을 듣지 말라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즉 </a:t>
            </a:r>
            <a:r>
              <a:rPr lang="en-US" altLang="ko-KR" sz="2400" b="1" dirty="0" smtClean="0">
                <a:solidFill>
                  <a:srgbClr val="6C2112"/>
                </a:solidFill>
                <a:latin typeface="HY견고딕" pitchFamily="18" charset="-127"/>
                <a:ea typeface="HY견고딕" pitchFamily="18" charset="-127"/>
              </a:rPr>
              <a:t>Team Player</a:t>
            </a:r>
            <a:r>
              <a:rPr lang="ko-KR" altLang="en-US" sz="2400" b="1" dirty="0" smtClean="0">
                <a:solidFill>
                  <a:srgbClr val="6C2112"/>
                </a:solidFill>
                <a:latin typeface="HY견고딕" pitchFamily="18" charset="-127"/>
                <a:ea typeface="HY견고딕" pitchFamily="18" charset="-127"/>
              </a:rPr>
              <a:t>가 되라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그렇지 아니하면 실력은 있지만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독</a:t>
            </a:r>
            <a:r>
              <a:rPr lang="en-US" altLang="ko-KR" sz="2400" u="sng" dirty="0" smtClean="0">
                <a:solidFill>
                  <a:srgbClr val="FF0000"/>
                </a:solidFill>
                <a:latin typeface="HY견고딕" pitchFamily="18" charset="-127"/>
                <a:ea typeface="HY견고딕" pitchFamily="18" charset="-127"/>
              </a:rPr>
              <a:t>(</a:t>
            </a:r>
            <a:r>
              <a:rPr lang="en-US" altLang="ko-KR" sz="2400" u="sng" dirty="0" err="1" smtClean="0">
                <a:solidFill>
                  <a:srgbClr val="FF0000"/>
                </a:solidFill>
                <a:latin typeface="HY견고딕" pitchFamily="18" charset="-127"/>
                <a:ea typeface="HY견고딕" pitchFamily="18" charset="-127"/>
              </a:rPr>
              <a:t>Poision</a:t>
            </a:r>
            <a:r>
              <a:rPr lang="en-US" altLang="ko-KR" sz="2400" u="sng" dirty="0" smtClean="0">
                <a:solidFill>
                  <a:srgbClr val="FF0000"/>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을 끼치는 목회자가 된다</a:t>
            </a:r>
            <a:r>
              <a:rPr lang="en-US" altLang="ko-KR" sz="2400" b="1" dirty="0" smtClean="0">
                <a:solidFill>
                  <a:srgbClr val="6C2112"/>
                </a:solidFill>
                <a:latin typeface="HY견고딕" pitchFamily="18" charset="-127"/>
                <a:ea typeface="HY견고딕" pitchFamily="18" charset="-127"/>
              </a:rPr>
              <a:t>.( 116-118p)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en-US" altLang="ko-KR" sz="2400" dirty="0" smtClean="0"/>
              <a:t/>
            </a:r>
            <a:br>
              <a:rPr lang="en-US" altLang="ko-KR" sz="2400" dirty="0" smtClean="0"/>
            </a:b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2" y="1340768"/>
            <a:ext cx="8136904" cy="5112420"/>
          </a:xfrm>
          <a:solidFill>
            <a:srgbClr val="92D050"/>
          </a:solidFill>
        </p:spPr>
        <p:txBody>
          <a:bodyPr/>
          <a:lstStyle/>
          <a:p>
            <a:pPr algn="l"/>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7) </a:t>
            </a:r>
            <a:r>
              <a:rPr lang="ko-KR" altLang="en-US" sz="2400" b="1" dirty="0" smtClean="0">
                <a:solidFill>
                  <a:srgbClr val="6C2112"/>
                </a:solidFill>
                <a:latin typeface="HY견고딕" pitchFamily="18" charset="-127"/>
                <a:ea typeface="HY견고딕" pitchFamily="18" charset="-127"/>
              </a:rPr>
              <a:t>당신이 </a:t>
            </a:r>
            <a:r>
              <a:rPr lang="ko-KR" altLang="en-US" sz="2400" dirty="0" smtClean="0">
                <a:solidFill>
                  <a:srgbClr val="6C2112"/>
                </a:solidFill>
                <a:latin typeface="HY견고딕" pitchFamily="18" charset="-127"/>
                <a:ea typeface="HY견고딕" pitchFamily="18" charset="-127"/>
              </a:rPr>
              <a:t>리더</a:t>
            </a:r>
            <a:r>
              <a:rPr lang="ko-KR" altLang="en-US" sz="2400" b="1" dirty="0" smtClean="0">
                <a:solidFill>
                  <a:srgbClr val="6C2112"/>
                </a:solidFill>
                <a:latin typeface="HY견고딕" pitchFamily="18" charset="-127"/>
                <a:ea typeface="HY견고딕" pitchFamily="18" charset="-127"/>
              </a:rPr>
              <a:t>로서 옆 사람에 대한 협력 자세는 </a:t>
            </a:r>
            <a:r>
              <a:rPr lang="en-US" altLang="ko-KR" sz="2400" dirty="0" smtClean="0">
                <a:solidFill>
                  <a:srgbClr val="6C2112"/>
                </a:solidFill>
                <a:latin typeface="HY견고딕" pitchFamily="18" charset="-127"/>
                <a:ea typeface="HY견고딕" pitchFamily="18" charset="-127"/>
              </a:rPr>
              <a:t> </a:t>
            </a:r>
            <a:r>
              <a:rPr lang="en-US" altLang="ko-KR" sz="2400" u="sng" dirty="0" smtClean="0">
                <a:solidFill>
                  <a:srgbClr val="FF0000"/>
                </a:solidFill>
                <a:latin typeface="HY견고딕" pitchFamily="18" charset="-127"/>
                <a:ea typeface="HY견고딕" pitchFamily="18" charset="-127"/>
              </a:rPr>
              <a:t>0</a:t>
            </a:r>
            <a:r>
              <a:rPr lang="en-US" altLang="ko-KR" sz="2400" b="1" u="sng" dirty="0" smtClean="0">
                <a:solidFill>
                  <a:srgbClr val="FF0000"/>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이면 문제이다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당신이 주위 </a:t>
            </a:r>
            <a:r>
              <a:rPr lang="ko-KR" altLang="en-US" sz="2400" dirty="0" smtClean="0">
                <a:solidFill>
                  <a:srgbClr val="6C2112"/>
                </a:solidFill>
                <a:latin typeface="HY견고딕" pitchFamily="18" charset="-127"/>
                <a:ea typeface="HY견고딕" pitchFamily="18" charset="-127"/>
              </a:rPr>
              <a:t>사람</a:t>
            </a:r>
            <a:r>
              <a:rPr lang="ko-KR" altLang="en-US" sz="2400" b="1" dirty="0" smtClean="0">
                <a:solidFill>
                  <a:srgbClr val="6C2112"/>
                </a:solidFill>
                <a:latin typeface="HY견고딕" pitchFamily="18" charset="-127"/>
                <a:ea typeface="HY견고딕" pitchFamily="18" charset="-127"/>
              </a:rPr>
              <a:t>들과 </a:t>
            </a:r>
            <a:r>
              <a:rPr lang="ko-KR" altLang="en-US" sz="2400" b="1" u="sng" dirty="0" smtClean="0">
                <a:solidFill>
                  <a:srgbClr val="FF0000"/>
                </a:solidFill>
                <a:latin typeface="HY견고딕" pitchFamily="18" charset="-127"/>
                <a:ea typeface="HY견고딕" pitchFamily="18" charset="-127"/>
              </a:rPr>
              <a:t>협력</a:t>
            </a:r>
            <a:r>
              <a:rPr lang="ko-KR" altLang="en-US" sz="2400" b="1" dirty="0" smtClean="0">
                <a:solidFill>
                  <a:srgbClr val="6C2112"/>
                </a:solidFill>
                <a:latin typeface="HY견고딕" pitchFamily="18" charset="-127"/>
                <a:ea typeface="HY견고딕" pitchFamily="18" charset="-127"/>
              </a:rPr>
              <a:t>관계</a:t>
            </a:r>
            <a:r>
              <a:rPr lang="en-US" altLang="ko-KR" sz="2400" b="1" dirty="0" smtClean="0">
                <a:solidFill>
                  <a:srgbClr val="6C2112"/>
                </a:solidFill>
                <a:latin typeface="HY견고딕" pitchFamily="18" charset="-127"/>
                <a:ea typeface="HY견고딕" pitchFamily="18" charset="-127"/>
              </a:rPr>
              <a:t>(Cooperative Spirit)</a:t>
            </a:r>
            <a:r>
              <a:rPr lang="ko-KR" altLang="en-US" sz="2400" b="1" dirty="0" smtClean="0">
                <a:solidFill>
                  <a:srgbClr val="6C2112"/>
                </a:solidFill>
                <a:latin typeface="HY견고딕" pitchFamily="18" charset="-127"/>
                <a:ea typeface="HY견고딕" pitchFamily="18" charset="-127"/>
              </a:rPr>
              <a:t>를 가지기 위해 할 일은 무엇인지</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말해 보십시오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실력의 압제자가 되지 말기 바랍니다</a:t>
            </a:r>
            <a:r>
              <a:rPr lang="en-US" altLang="ko-KR" sz="2400" b="1" dirty="0" smtClean="0">
                <a:solidFill>
                  <a:srgbClr val="6C2112"/>
                </a:solidFill>
                <a:latin typeface="HY견고딕" pitchFamily="18" charset="-127"/>
                <a:ea typeface="HY견고딕" pitchFamily="18" charset="-127"/>
              </a:rPr>
              <a:t>.(117p)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8) Deep Change</a:t>
            </a:r>
            <a:r>
              <a:rPr lang="ko-KR" altLang="en-US" sz="2400" b="1" dirty="0" smtClean="0">
                <a:solidFill>
                  <a:srgbClr val="6C2112"/>
                </a:solidFill>
                <a:latin typeface="HY견고딕" pitchFamily="18" charset="-127"/>
                <a:ea typeface="HY견고딕" pitchFamily="18" charset="-127"/>
              </a:rPr>
              <a:t>를 할 때 원칙은 없고</a:t>
            </a:r>
            <a:r>
              <a:rPr lang="en-US" altLang="ko-KR" sz="2400" b="1" dirty="0" smtClean="0">
                <a:solidFill>
                  <a:srgbClr val="6C2112"/>
                </a:solidFill>
                <a:latin typeface="HY견고딕" pitchFamily="18" charset="-127"/>
                <a:ea typeface="HY견고딕" pitchFamily="18" charset="-127"/>
              </a:rPr>
              <a:t>, </a:t>
            </a:r>
            <a:r>
              <a:rPr lang="en-US" altLang="ko-KR" sz="2400" dirty="0" smtClean="0">
                <a:solidFill>
                  <a:srgbClr val="6C2112"/>
                </a:solidFill>
                <a:latin typeface="HY견고딕" pitchFamily="18" charset="-127"/>
                <a:ea typeface="HY견고딕" pitchFamily="18" charset="-127"/>
              </a:rPr>
              <a:t>_____</a:t>
            </a:r>
            <a:r>
              <a:rPr lang="ko-KR" altLang="en-US" sz="2400" b="1" dirty="0" smtClean="0">
                <a:solidFill>
                  <a:srgbClr val="6C2112"/>
                </a:solidFill>
                <a:latin typeface="HY견고딕" pitchFamily="18" charset="-127"/>
                <a:ea typeface="HY견고딕" pitchFamily="18" charset="-127"/>
              </a:rPr>
              <a:t>만 변화되면 안 된다</a:t>
            </a:r>
            <a:r>
              <a:rPr lang="en-US" altLang="ko-KR" sz="2400" b="1" dirty="0" smtClean="0">
                <a:solidFill>
                  <a:srgbClr val="6C2112"/>
                </a:solidFill>
                <a:latin typeface="HY견고딕" pitchFamily="18" charset="-127"/>
                <a:ea typeface="HY견고딕" pitchFamily="18" charset="-127"/>
              </a:rPr>
              <a:t>.(122p </a:t>
            </a:r>
            <a:r>
              <a:rPr lang="ko-KR" altLang="en-US" sz="2400" b="1" dirty="0" smtClean="0">
                <a:solidFill>
                  <a:srgbClr val="6C2112"/>
                </a:solidFill>
                <a:latin typeface="HY견고딕" pitchFamily="18" charset="-127"/>
                <a:ea typeface="HY견고딕" pitchFamily="18" charset="-127"/>
              </a:rPr>
              <a:t>혹은 전략</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9) </a:t>
            </a:r>
            <a:r>
              <a:rPr lang="ko-KR" altLang="en-US" sz="2400" b="1" dirty="0" smtClean="0">
                <a:solidFill>
                  <a:srgbClr val="6C2112"/>
                </a:solidFill>
                <a:latin typeface="HY견고딕" pitchFamily="18" charset="-127"/>
                <a:ea typeface="HY견고딕" pitchFamily="18" charset="-127"/>
              </a:rPr>
              <a:t>변화를 줄 때는 반드시 저항이 따른다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그러나 </a:t>
            </a:r>
            <a:r>
              <a:rPr lang="ko-KR" altLang="en-US" sz="2400" b="1" u="sng" dirty="0" smtClean="0">
                <a:solidFill>
                  <a:srgbClr val="FF0000"/>
                </a:solidFill>
                <a:latin typeface="HY견고딕" pitchFamily="18" charset="-127"/>
                <a:ea typeface="HY견고딕" pitchFamily="18" charset="-127"/>
              </a:rPr>
              <a:t>저항</a:t>
            </a:r>
            <a:r>
              <a:rPr lang="ko-KR" altLang="en-US" sz="2400" b="1" dirty="0" smtClean="0">
                <a:solidFill>
                  <a:srgbClr val="6C2112"/>
                </a:solidFill>
                <a:latin typeface="HY견고딕" pitchFamily="18" charset="-127"/>
                <a:ea typeface="HY견고딕" pitchFamily="18" charset="-127"/>
              </a:rPr>
              <a:t>을 극복하라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당신은 사역 현장에 어떤 변화를 주고자 하는가</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즉각적으로 변화시켜야 할 일과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장기적으로 변화시켜야 할 것을 구분하라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그리고 변화를 시키고자 할 때 생기는 장애물</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장벽이 무엇인가 말하라</a:t>
            </a:r>
            <a:r>
              <a:rPr lang="en-US" altLang="ko-KR" sz="2400" b="1" dirty="0" smtClean="0">
                <a:solidFill>
                  <a:srgbClr val="6C2112"/>
                </a:solidFill>
                <a:latin typeface="HY견고딕" pitchFamily="18" charset="-127"/>
                <a:ea typeface="HY견고딕" pitchFamily="18" charset="-127"/>
              </a:rPr>
              <a:t>?(133p)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3" name="TextBox 2"/>
          <p:cNvSpPr txBox="1"/>
          <p:nvPr/>
        </p:nvSpPr>
        <p:spPr>
          <a:xfrm>
            <a:off x="6084168" y="3284984"/>
            <a:ext cx="864096" cy="400110"/>
          </a:xfrm>
          <a:prstGeom prst="rect">
            <a:avLst/>
          </a:prstGeom>
          <a:solidFill>
            <a:srgbClr val="FFFF00"/>
          </a:solidFill>
        </p:spPr>
        <p:txBody>
          <a:bodyPr wrap="square" rtlCol="0">
            <a:spAutoFit/>
          </a:bodyPr>
          <a:lstStyle/>
          <a:p>
            <a:r>
              <a:rPr lang="ko-KR" altLang="en-US" sz="2000" dirty="0" smtClean="0">
                <a:solidFill>
                  <a:srgbClr val="FF0000"/>
                </a:solidFill>
                <a:latin typeface="HY견고딕" pitchFamily="18" charset="-127"/>
                <a:ea typeface="HY견고딕" pitchFamily="18" charset="-127"/>
              </a:rPr>
              <a:t>조직</a:t>
            </a:r>
            <a:r>
              <a:rPr lang="en-US" altLang="ko-KR" sz="2000" dirty="0" smtClean="0">
                <a:solidFill>
                  <a:srgbClr val="FF0000"/>
                </a:solidFill>
                <a:latin typeface="HY견고딕" pitchFamily="18" charset="-127"/>
                <a:ea typeface="HY견고딕" pitchFamily="18" charset="-127"/>
              </a:rPr>
              <a:t> </a:t>
            </a:r>
            <a:endParaRPr lang="ko-KR" altLang="en-US" sz="2000" dirty="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독수리의 선택 - YouTube.avi">
            <a:hlinkClick r:id="" action="ppaction://media"/>
          </p:cNvPr>
          <p:cNvPicPr>
            <a:picLocks noRot="1" noChangeAspect="1"/>
          </p:cNvPicPr>
          <p:nvPr>
            <a:videoFile r:link="rId1"/>
          </p:nvPr>
        </p:nvPicPr>
        <p:blipFill>
          <a:blip r:embed="rId3" cstate="print"/>
          <a:stretch>
            <a:fillRect/>
          </a:stretch>
        </p:blipFill>
        <p:spPr>
          <a:xfrm>
            <a:off x="-8802" y="72008"/>
            <a:ext cx="9152802" cy="6597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196753"/>
            <a:ext cx="8390706" cy="5111972"/>
          </a:xfrm>
          <a:solidFill>
            <a:srgbClr val="92D050"/>
          </a:solidFill>
        </p:spPr>
        <p:txBody>
          <a:bodyPr/>
          <a:lstStyle/>
          <a:p>
            <a:pPr algn="l"/>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dirty="0" smtClean="0">
                <a:solidFill>
                  <a:srgbClr val="6C2112"/>
                </a:solidFill>
                <a:latin typeface="HY견고딕" pitchFamily="18" charset="-127"/>
                <a:ea typeface="HY견고딕" pitchFamily="18" charset="-127"/>
              </a:rPr>
              <a:t> </a:t>
            </a: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제 </a:t>
            </a:r>
            <a:r>
              <a:rPr lang="en-US" altLang="ko-KR" sz="2400" b="1" dirty="0" smtClean="0">
                <a:solidFill>
                  <a:srgbClr val="6C2112"/>
                </a:solidFill>
                <a:latin typeface="HY견고딕" pitchFamily="18" charset="-127"/>
                <a:ea typeface="HY견고딕" pitchFamily="18" charset="-127"/>
              </a:rPr>
              <a:t>4</a:t>
            </a:r>
            <a:r>
              <a:rPr lang="ko-KR" altLang="en-US" sz="2400" b="1" dirty="0" smtClean="0">
                <a:solidFill>
                  <a:srgbClr val="6C2112"/>
                </a:solidFill>
                <a:latin typeface="HY견고딕" pitchFamily="18" charset="-127"/>
                <a:ea typeface="HY견고딕" pitchFamily="18" charset="-127"/>
              </a:rPr>
              <a:t>부  비전</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위험 또한 최고의 창조</a:t>
            </a:r>
            <a:r>
              <a:rPr lang="en-US" altLang="ko-KR" sz="2400" b="1" dirty="0" smtClean="0">
                <a:solidFill>
                  <a:srgbClr val="6C2112"/>
                </a:solidFill>
                <a:latin typeface="HY견고딕" pitchFamily="18" charset="-127"/>
                <a:ea typeface="HY견고딕" pitchFamily="18" charset="-127"/>
              </a:rPr>
              <a:t>(30</a:t>
            </a:r>
            <a:r>
              <a:rPr lang="ko-KR" altLang="en-US" sz="2400" b="1" dirty="0" smtClean="0">
                <a:solidFill>
                  <a:srgbClr val="6C2112"/>
                </a:solidFill>
                <a:latin typeface="HY견고딕" pitchFamily="18" charset="-127"/>
                <a:ea typeface="HY견고딕" pitchFamily="18" charset="-127"/>
              </a:rPr>
              <a:t>분</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1) </a:t>
            </a:r>
            <a:r>
              <a:rPr lang="ko-KR" altLang="en-US" sz="2400" b="1" dirty="0" smtClean="0">
                <a:solidFill>
                  <a:srgbClr val="6C2112"/>
                </a:solidFill>
                <a:latin typeface="HY견고딕" pitchFamily="18" charset="-127"/>
                <a:ea typeface="HY견고딕" pitchFamily="18" charset="-127"/>
              </a:rPr>
              <a:t>성공적인 리더는 </a:t>
            </a:r>
            <a:r>
              <a:rPr lang="en-US" altLang="ko-KR" sz="2400" b="1" dirty="0" smtClean="0">
                <a:solidFill>
                  <a:srgbClr val="0033CC"/>
                </a:solidFill>
                <a:latin typeface="HY견고딕" pitchFamily="18" charset="-127"/>
                <a:ea typeface="HY견고딕" pitchFamily="18" charset="-127"/>
              </a:rPr>
              <a:t>(a)Vision Setter(</a:t>
            </a:r>
            <a:r>
              <a:rPr lang="ko-KR" altLang="en-US" sz="2400" b="1" dirty="0" smtClean="0">
                <a:solidFill>
                  <a:srgbClr val="0033CC"/>
                </a:solidFill>
                <a:latin typeface="HY견고딕" pitchFamily="18" charset="-127"/>
                <a:ea typeface="HY견고딕" pitchFamily="18" charset="-127"/>
              </a:rPr>
              <a:t>비전제시</a:t>
            </a:r>
            <a:r>
              <a:rPr lang="ko-KR" altLang="en-US" sz="2400" dirty="0" smtClean="0">
                <a:solidFill>
                  <a:srgbClr val="0033CC"/>
                </a:solidFill>
                <a:latin typeface="HY견고딕" pitchFamily="18" charset="-127"/>
                <a:ea typeface="HY견고딕" pitchFamily="18" charset="-127"/>
              </a:rPr>
              <a:t>자</a:t>
            </a:r>
            <a:r>
              <a:rPr lang="en-US" altLang="ko-KR" sz="2400" b="1" dirty="0" smtClean="0">
                <a:solidFill>
                  <a:srgbClr val="0033CC"/>
                </a:solidFill>
                <a:latin typeface="HY견고딕" pitchFamily="18" charset="-127"/>
                <a:ea typeface="HY견고딕" pitchFamily="18" charset="-127"/>
              </a:rPr>
              <a:t>), (b)Motivator(</a:t>
            </a:r>
            <a:r>
              <a:rPr lang="ko-KR" altLang="en-US" sz="2400" b="1" dirty="0" smtClean="0">
                <a:solidFill>
                  <a:srgbClr val="0033CC"/>
                </a:solidFill>
                <a:latin typeface="HY견고딕" pitchFamily="18" charset="-127"/>
                <a:ea typeface="HY견고딕" pitchFamily="18" charset="-127"/>
              </a:rPr>
              <a:t>동기부여자</a:t>
            </a:r>
            <a:r>
              <a:rPr lang="en-US" altLang="ko-KR" sz="2400" b="1" dirty="0" smtClean="0">
                <a:solidFill>
                  <a:srgbClr val="0033CC"/>
                </a:solidFill>
                <a:latin typeface="HY견고딕" pitchFamily="18" charset="-127"/>
                <a:ea typeface="HY견고딕" pitchFamily="18" charset="-127"/>
              </a:rPr>
              <a:t>), (c)Analysis(</a:t>
            </a:r>
            <a:r>
              <a:rPr lang="ko-KR" altLang="en-US" sz="2400" b="1" dirty="0" smtClean="0">
                <a:solidFill>
                  <a:srgbClr val="0033CC"/>
                </a:solidFill>
                <a:latin typeface="HY견고딕" pitchFamily="18" charset="-127"/>
                <a:ea typeface="HY견고딕" pitchFamily="18" charset="-127"/>
              </a:rPr>
              <a:t>분석평가자</a:t>
            </a:r>
            <a:r>
              <a:rPr lang="en-US" altLang="ko-KR" sz="2400" b="1" dirty="0" smtClean="0">
                <a:solidFill>
                  <a:srgbClr val="0033CC"/>
                </a:solidFill>
                <a:latin typeface="HY견고딕" pitchFamily="18" charset="-127"/>
                <a:ea typeface="HY견고딕" pitchFamily="18" charset="-127"/>
              </a:rPr>
              <a:t>) </a:t>
            </a:r>
            <a:r>
              <a:rPr lang="ko-KR" altLang="en-US" sz="2400" b="1" dirty="0" smtClean="0">
                <a:solidFill>
                  <a:srgbClr val="0033CC"/>
                </a:solidFill>
                <a:latin typeface="HY견고딕" pitchFamily="18" charset="-127"/>
                <a:ea typeface="HY견고딕" pitchFamily="18" charset="-127"/>
              </a:rPr>
              <a:t>그리고 </a:t>
            </a:r>
            <a:r>
              <a:rPr lang="en-US" altLang="ko-KR" sz="2400" b="1" dirty="0" smtClean="0">
                <a:solidFill>
                  <a:srgbClr val="0033CC"/>
                </a:solidFill>
                <a:latin typeface="HY견고딕" pitchFamily="18" charset="-127"/>
                <a:ea typeface="HY견고딕" pitchFamily="18" charset="-127"/>
              </a:rPr>
              <a:t>(d)Task master(</a:t>
            </a:r>
            <a:r>
              <a:rPr lang="ko-KR" altLang="en-US" sz="2400" b="1" dirty="0" err="1" smtClean="0">
                <a:solidFill>
                  <a:srgbClr val="0033CC"/>
                </a:solidFill>
                <a:latin typeface="HY견고딕" pitchFamily="18" charset="-127"/>
                <a:ea typeface="HY견고딕" pitchFamily="18" charset="-127"/>
              </a:rPr>
              <a:t>수행능력가</a:t>
            </a:r>
            <a:r>
              <a:rPr lang="en-US" altLang="ko-KR" sz="2400" b="1" dirty="0" smtClean="0">
                <a:solidFill>
                  <a:srgbClr val="0033CC"/>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를 모두 적용할 줄 아는 자이다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당신은 리더로서 이 </a:t>
            </a:r>
            <a:r>
              <a:rPr lang="en-US" altLang="ko-KR" sz="2400" b="1" dirty="0" smtClean="0">
                <a:solidFill>
                  <a:srgbClr val="6C2112"/>
                </a:solidFill>
                <a:latin typeface="HY견고딕" pitchFamily="18" charset="-127"/>
                <a:ea typeface="HY견고딕" pitchFamily="18" charset="-127"/>
              </a:rPr>
              <a:t>4</a:t>
            </a:r>
            <a:r>
              <a:rPr lang="ko-KR" altLang="en-US" sz="2400" b="1" dirty="0" smtClean="0">
                <a:solidFill>
                  <a:srgbClr val="6C2112"/>
                </a:solidFill>
                <a:latin typeface="HY견고딕" pitchFamily="18" charset="-127"/>
                <a:ea typeface="HY견고딕" pitchFamily="18" charset="-127"/>
              </a:rPr>
              <a:t>가지 중 </a:t>
            </a:r>
            <a:r>
              <a:rPr lang="ko-KR" altLang="en-US" sz="2400" b="1" u="sng" dirty="0" smtClean="0">
                <a:solidFill>
                  <a:srgbClr val="FF0000"/>
                </a:solidFill>
                <a:latin typeface="HY견고딕" pitchFamily="18" charset="-127"/>
                <a:ea typeface="HY견고딕" pitchFamily="18" charset="-127"/>
              </a:rPr>
              <a:t>어떤 면이 더 개발되어야 한다고 </a:t>
            </a:r>
            <a:r>
              <a:rPr lang="ko-KR" altLang="en-US" sz="2400" b="1" dirty="0" smtClean="0">
                <a:solidFill>
                  <a:srgbClr val="6C2112"/>
                </a:solidFill>
                <a:latin typeface="HY견고딕" pitchFamily="18" charset="-127"/>
                <a:ea typeface="HY견고딕" pitchFamily="18" charset="-127"/>
              </a:rPr>
              <a:t>생각합니까</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또 그것을 개발하기 위해 무엇을 해야 한다고 생각합니까</a:t>
            </a:r>
            <a:r>
              <a:rPr lang="en-US" altLang="ko-KR" sz="2400" b="1" dirty="0" smtClean="0">
                <a:solidFill>
                  <a:srgbClr val="6C2112"/>
                </a:solidFill>
                <a:latin typeface="HY견고딕" pitchFamily="18" charset="-127"/>
                <a:ea typeface="HY견고딕" pitchFamily="18" charset="-127"/>
              </a:rPr>
              <a:t>?( 150-152p)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2) </a:t>
            </a:r>
            <a:r>
              <a:rPr lang="ko-KR" altLang="en-US" sz="2400" b="1" dirty="0" err="1" smtClean="0">
                <a:solidFill>
                  <a:srgbClr val="6C2112"/>
                </a:solidFill>
                <a:latin typeface="HY견고딕" pitchFamily="18" charset="-127"/>
                <a:ea typeface="HY견고딕" pitchFamily="18" charset="-127"/>
              </a:rPr>
              <a:t>리스크가</a:t>
            </a:r>
            <a:r>
              <a:rPr lang="ko-KR" altLang="en-US" sz="2400" b="1" dirty="0" smtClean="0">
                <a:solidFill>
                  <a:srgbClr val="6C2112"/>
                </a:solidFill>
                <a:latin typeface="HY견고딕" pitchFamily="18" charset="-127"/>
                <a:ea typeface="HY견고딕" pitchFamily="18" charset="-127"/>
              </a:rPr>
              <a:t> 없으면 당신은 일을 하지 아니하는 것이다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모세가 </a:t>
            </a:r>
            <a:r>
              <a:rPr lang="ko-KR" altLang="en-US" sz="2400" b="1" dirty="0" err="1" smtClean="0">
                <a:solidFill>
                  <a:srgbClr val="6C2112"/>
                </a:solidFill>
                <a:latin typeface="HY견고딕" pitchFamily="18" charset="-127"/>
                <a:ea typeface="HY견고딕" pitchFamily="18" charset="-127"/>
              </a:rPr>
              <a:t>리스크를</a:t>
            </a:r>
            <a:r>
              <a:rPr lang="ko-KR" altLang="en-US" sz="2400" b="1" dirty="0" smtClean="0">
                <a:solidFill>
                  <a:srgbClr val="6C2112"/>
                </a:solidFill>
                <a:latin typeface="HY견고딕" pitchFamily="18" charset="-127"/>
                <a:ea typeface="HY견고딕" pitchFamily="18" charset="-127"/>
              </a:rPr>
              <a:t> 생각하지 못했다면 어떻게 감히 개인의 리더십</a:t>
            </a:r>
            <a:r>
              <a:rPr lang="en-US" altLang="ko-KR" sz="2400" b="1" dirty="0" smtClean="0">
                <a:solidFill>
                  <a:srgbClr val="6C2112"/>
                </a:solidFill>
                <a:latin typeface="HY견고딕" pitchFamily="18" charset="-127"/>
                <a:ea typeface="HY견고딕" pitchFamily="18" charset="-127"/>
              </a:rPr>
              <a:t>(Self leadership)</a:t>
            </a:r>
            <a:r>
              <a:rPr lang="ko-KR" altLang="en-US" sz="2400" b="1" dirty="0" smtClean="0">
                <a:solidFill>
                  <a:srgbClr val="6C2112"/>
                </a:solidFill>
                <a:latin typeface="HY견고딕" pitchFamily="18" charset="-127"/>
                <a:ea typeface="HY견고딕" pitchFamily="18" charset="-127"/>
              </a:rPr>
              <a:t>에서 위임의 리더십</a:t>
            </a:r>
            <a:r>
              <a:rPr lang="en-US" altLang="ko-KR" sz="2400" b="1" dirty="0" smtClean="0">
                <a:solidFill>
                  <a:srgbClr val="6C2112"/>
                </a:solidFill>
                <a:latin typeface="HY견고딕" pitchFamily="18" charset="-127"/>
                <a:ea typeface="HY견고딕" pitchFamily="18" charset="-127"/>
              </a:rPr>
              <a:t>(Empowering leadership)</a:t>
            </a:r>
            <a:r>
              <a:rPr lang="ko-KR" altLang="en-US" sz="2400" b="1" dirty="0" smtClean="0">
                <a:solidFill>
                  <a:srgbClr val="6C2112"/>
                </a:solidFill>
                <a:latin typeface="HY견고딕" pitchFamily="18" charset="-127"/>
                <a:ea typeface="HY견고딕" pitchFamily="18" charset="-127"/>
              </a:rPr>
              <a:t>으로 바꿀 수 있었겠는가</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모세는 </a:t>
            </a:r>
            <a:r>
              <a:rPr lang="ko-KR" altLang="en-US" sz="2400" b="1" dirty="0" err="1" smtClean="0">
                <a:solidFill>
                  <a:srgbClr val="6C2112"/>
                </a:solidFill>
                <a:latin typeface="HY견고딕" pitchFamily="18" charset="-127"/>
                <a:ea typeface="HY견고딕" pitchFamily="18" charset="-127"/>
              </a:rPr>
              <a:t>리스크를</a:t>
            </a:r>
            <a:r>
              <a:rPr lang="ko-KR" altLang="en-US" sz="2400" b="1" dirty="0" smtClean="0">
                <a:solidFill>
                  <a:srgbClr val="6C2112"/>
                </a:solidFill>
                <a:latin typeface="HY견고딕" pitchFamily="18" charset="-127"/>
                <a:ea typeface="HY견고딕" pitchFamily="18" charset="-127"/>
              </a:rPr>
              <a:t> 감수했고</a:t>
            </a:r>
            <a:r>
              <a:rPr lang="en-US" altLang="ko-KR" sz="2400" b="1"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변화</a:t>
            </a:r>
            <a:r>
              <a:rPr lang="ko-KR" altLang="en-US" sz="2400" b="1" dirty="0" smtClean="0">
                <a:solidFill>
                  <a:srgbClr val="6C2112"/>
                </a:solidFill>
                <a:latin typeface="HY견고딕" pitchFamily="18" charset="-127"/>
                <a:ea typeface="HY견고딕" pitchFamily="18" charset="-127"/>
              </a:rPr>
              <a:t>를 이루었다</a:t>
            </a:r>
            <a:r>
              <a:rPr lang="en-US" altLang="ko-KR" sz="2400" b="1" dirty="0" smtClean="0">
                <a:solidFill>
                  <a:srgbClr val="6C2112"/>
                </a:solidFill>
                <a:latin typeface="HY견고딕" pitchFamily="18" charset="-127"/>
                <a:ea typeface="HY견고딕" pitchFamily="18" charset="-127"/>
              </a:rPr>
              <a:t>. (155p)</a:t>
            </a:r>
            <a:r>
              <a:rPr lang="ko-KR" altLang="en-US" sz="2400" dirty="0" smtClean="0">
                <a:solidFill>
                  <a:srgbClr val="6C2112"/>
                </a:solidFill>
                <a:latin typeface="HY견고딕" pitchFamily="18" charset="-127"/>
                <a:ea typeface="HY견고딕" pitchFamily="18" charset="-127"/>
              </a:rPr>
              <a:t/>
            </a:r>
            <a:br>
              <a:rPr lang="ko-KR" altLang="en-US" sz="2400"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268759"/>
            <a:ext cx="8390706" cy="5039965"/>
          </a:xfrm>
          <a:solidFill>
            <a:srgbClr val="92D050"/>
          </a:solidFill>
        </p:spPr>
        <p:txBody>
          <a:bodyPr/>
          <a:lstStyle/>
          <a:p>
            <a:pPr algn="l"/>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dirty="0" smtClean="0">
                <a:solidFill>
                  <a:srgbClr val="6C2112"/>
                </a:solidFill>
                <a:latin typeface="HY견고딕" pitchFamily="18" charset="-127"/>
                <a:ea typeface="HY견고딕" pitchFamily="18" charset="-127"/>
              </a:rPr>
              <a:t> </a:t>
            </a: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3) </a:t>
            </a:r>
            <a:r>
              <a:rPr lang="ko-KR" altLang="en-US" sz="2400" b="1" dirty="0" smtClean="0">
                <a:solidFill>
                  <a:srgbClr val="6C2112"/>
                </a:solidFill>
                <a:latin typeface="HY견고딕" pitchFamily="18" charset="-127"/>
                <a:ea typeface="HY견고딕" pitchFamily="18" charset="-127"/>
              </a:rPr>
              <a:t>보통 수준에서 </a:t>
            </a:r>
            <a:r>
              <a:rPr lang="ko-KR" altLang="en-US" sz="2400" b="1" u="sng" dirty="0" smtClean="0">
                <a:solidFill>
                  <a:srgbClr val="FF0000"/>
                </a:solidFill>
                <a:latin typeface="HY견고딕" pitchFamily="18" charset="-127"/>
                <a:ea typeface="HY견고딕" pitchFamily="18" charset="-127"/>
              </a:rPr>
              <a:t>최상의</a:t>
            </a:r>
            <a:r>
              <a:rPr lang="ko-KR" altLang="en-US" sz="2400" b="1" dirty="0" smtClean="0">
                <a:solidFill>
                  <a:srgbClr val="6C2112"/>
                </a:solidFill>
                <a:latin typeface="HY견고딕" pitchFamily="18" charset="-127"/>
                <a:ea typeface="HY견고딕" pitchFamily="18" charset="-127"/>
              </a:rPr>
              <a:t> 수준으로 하게 되면 반드시 불평과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저항</a:t>
            </a:r>
            <a:r>
              <a:rPr lang="ko-KR" altLang="en-US" sz="2400" b="1" u="sng" dirty="0" smtClean="0">
                <a:solidFill>
                  <a:srgbClr val="FF0000"/>
                </a:solidFill>
                <a:latin typeface="HY견고딕" pitchFamily="18" charset="-127"/>
                <a:ea typeface="HY견고딕" pitchFamily="18" charset="-127"/>
              </a:rPr>
              <a:t>이</a:t>
            </a:r>
            <a:r>
              <a:rPr lang="ko-KR" altLang="en-US" sz="2400" b="1" dirty="0" smtClean="0">
                <a:solidFill>
                  <a:srgbClr val="6C2112"/>
                </a:solidFill>
                <a:latin typeface="HY견고딕" pitchFamily="18" charset="-127"/>
                <a:ea typeface="HY견고딕" pitchFamily="18" charset="-127"/>
              </a:rPr>
              <a:t>  있다</a:t>
            </a:r>
            <a:r>
              <a:rPr lang="en-US" altLang="ko-KR" sz="2400" b="1" dirty="0" smtClean="0">
                <a:solidFill>
                  <a:srgbClr val="6C2112"/>
                </a:solidFill>
                <a:latin typeface="HY견고딕" pitchFamily="18" charset="-127"/>
                <a:ea typeface="HY견고딕" pitchFamily="18" charset="-127"/>
              </a:rPr>
              <a:t>.(174p)</a:t>
            </a: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4) </a:t>
            </a:r>
            <a:r>
              <a:rPr lang="ko-KR" altLang="en-US" sz="2400" b="1" dirty="0" err="1" smtClean="0">
                <a:solidFill>
                  <a:srgbClr val="6C2112"/>
                </a:solidFill>
                <a:latin typeface="HY견고딕" pitchFamily="18" charset="-127"/>
                <a:ea typeface="HY견고딕" pitchFamily="18" charset="-127"/>
              </a:rPr>
              <a:t>코칭을</a:t>
            </a:r>
            <a:r>
              <a:rPr lang="ko-KR" altLang="en-US" sz="2400" b="1" dirty="0" smtClean="0">
                <a:solidFill>
                  <a:srgbClr val="6C2112"/>
                </a:solidFill>
                <a:latin typeface="HY견고딕" pitchFamily="18" charset="-127"/>
                <a:ea typeface="HY견고딕" pitchFamily="18" charset="-127"/>
              </a:rPr>
              <a:t> 받는 팀이 </a:t>
            </a:r>
            <a:r>
              <a:rPr lang="en-US" altLang="ko-KR" sz="2400" b="1" dirty="0" smtClean="0">
                <a:solidFill>
                  <a:srgbClr val="6C2112"/>
                </a:solidFill>
                <a:latin typeface="HY견고딕" pitchFamily="18" charset="-127"/>
                <a:ea typeface="HY견고딕" pitchFamily="18" charset="-127"/>
              </a:rPr>
              <a:t>High performance(</a:t>
            </a:r>
            <a:r>
              <a:rPr lang="ko-KR" altLang="en-US" sz="2400" b="1" dirty="0" smtClean="0">
                <a:solidFill>
                  <a:srgbClr val="6C2112"/>
                </a:solidFill>
                <a:latin typeface="HY견고딕" pitchFamily="18" charset="-127"/>
                <a:ea typeface="HY견고딕" pitchFamily="18" charset="-127"/>
              </a:rPr>
              <a:t>최상의 성과</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를 이루려면 </a:t>
            </a:r>
            <a:r>
              <a:rPr lang="en-US" altLang="ko-KR" sz="2400" b="1" dirty="0" smtClean="0">
                <a:solidFill>
                  <a:srgbClr val="6C2112"/>
                </a:solidFill>
                <a:latin typeface="HY견고딕" pitchFamily="18" charset="-127"/>
                <a:ea typeface="HY견고딕" pitchFamily="18" charset="-127"/>
              </a:rPr>
              <a:t>Team</a:t>
            </a:r>
            <a:r>
              <a:rPr lang="ko-KR" altLang="en-US" sz="2400" b="1" dirty="0" smtClean="0">
                <a:solidFill>
                  <a:srgbClr val="6C2112"/>
                </a:solidFill>
                <a:latin typeface="HY견고딕" pitchFamily="18" charset="-127"/>
                <a:ea typeface="HY견고딕" pitchFamily="18" charset="-127"/>
              </a:rPr>
              <a:t>이</a:t>
            </a:r>
            <a:r>
              <a:rPr lang="en-US" altLang="ko-KR" sz="2400" b="1" dirty="0" smtClean="0">
                <a:solidFill>
                  <a:srgbClr val="6C2112"/>
                </a:solidFill>
                <a:latin typeface="HY견고딕" pitchFamily="18" charset="-127"/>
                <a:ea typeface="HY견고딕" pitchFamily="18" charset="-127"/>
              </a:rPr>
              <a:t> build(</a:t>
            </a:r>
            <a:r>
              <a:rPr lang="ko-KR" altLang="en-US" sz="2400" b="1" dirty="0" smtClean="0">
                <a:solidFill>
                  <a:srgbClr val="6C2112"/>
                </a:solidFill>
                <a:latin typeface="HY견고딕" pitchFamily="18" charset="-127"/>
                <a:ea typeface="HY견고딕" pitchFamily="18" charset="-127"/>
              </a:rPr>
              <a:t>팀이 세워져야</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가 되어야 한다</a:t>
            </a:r>
            <a:r>
              <a:rPr lang="en-US" altLang="ko-KR" sz="2400" b="1" dirty="0" smtClean="0">
                <a:solidFill>
                  <a:srgbClr val="6C2112"/>
                </a:solidFill>
                <a:latin typeface="HY견고딕" pitchFamily="18" charset="-127"/>
                <a:ea typeface="HY견고딕" pitchFamily="18" charset="-127"/>
              </a:rPr>
              <a:t>.(186p)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5) </a:t>
            </a:r>
            <a:r>
              <a:rPr lang="ko-KR" altLang="en-US" sz="2400" b="1" dirty="0" smtClean="0">
                <a:solidFill>
                  <a:srgbClr val="6C2112"/>
                </a:solidFill>
                <a:latin typeface="HY견고딕" pitchFamily="18" charset="-127"/>
                <a:ea typeface="HY견고딕" pitchFamily="18" charset="-127"/>
              </a:rPr>
              <a:t>리더는 비전을 가져야 한다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리더는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비전</a:t>
            </a:r>
            <a:r>
              <a:rPr lang="ko-KR" altLang="en-US" sz="2400" b="1" dirty="0" smtClean="0">
                <a:solidFill>
                  <a:srgbClr val="6C2112"/>
                </a:solidFill>
                <a:latin typeface="HY견고딕" pitchFamily="18" charset="-127"/>
                <a:ea typeface="HY견고딕" pitchFamily="18" charset="-127"/>
              </a:rPr>
              <a:t>을 위해 죽을 수 있어야 한다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비전은 몇몇 리더들에게서 나와서는 아니 된다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당신의 </a:t>
            </a:r>
            <a:r>
              <a:rPr lang="ko-KR" altLang="en-US" sz="2400" dirty="0" smtClean="0">
                <a:solidFill>
                  <a:srgbClr val="6C2112"/>
                </a:solidFill>
                <a:latin typeface="HY견고딕" pitchFamily="18" charset="-127"/>
                <a:ea typeface="HY견고딕" pitchFamily="18" charset="-127"/>
              </a:rPr>
              <a:t>주위 사람</a:t>
            </a:r>
            <a:r>
              <a:rPr lang="ko-KR" altLang="en-US" sz="2400" b="1" dirty="0" smtClean="0">
                <a:solidFill>
                  <a:srgbClr val="6C2112"/>
                </a:solidFill>
                <a:latin typeface="HY견고딕" pitchFamily="18" charset="-127"/>
                <a:ea typeface="HY견고딕" pitchFamily="18" charset="-127"/>
              </a:rPr>
              <a:t>들과 충분히 의논해서 나와야 한다</a:t>
            </a:r>
            <a:r>
              <a:rPr lang="en-US" altLang="ko-KR" sz="2400" b="1" dirty="0" smtClean="0">
                <a:solidFill>
                  <a:srgbClr val="6C2112"/>
                </a:solidFill>
                <a:latin typeface="HY견고딕" pitchFamily="18" charset="-127"/>
                <a:ea typeface="HY견고딕" pitchFamily="18" charset="-127"/>
              </a:rPr>
              <a:t>. (196p)  </a:t>
            </a:r>
            <a:r>
              <a:rPr lang="ko-KR" altLang="en-US" sz="2400" b="1" dirty="0" smtClean="0">
                <a:solidFill>
                  <a:srgbClr val="6C2112"/>
                </a:solidFill>
                <a:latin typeface="HY견고딕" pitchFamily="18" charset="-127"/>
                <a:ea typeface="HY견고딕" pitchFamily="18" charset="-127"/>
              </a:rPr>
              <a:t>진정으로 당신은  그 비전을 위해 죽을 수 있나</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당신의 주위사람들과 만든 비전을 위해 당신은 </a:t>
            </a:r>
            <a:r>
              <a:rPr lang="ko-KR" altLang="en-US" sz="2400" b="1" u="sng" dirty="0" smtClean="0">
                <a:solidFill>
                  <a:srgbClr val="FF0000"/>
                </a:solidFill>
                <a:latin typeface="HY견고딕" pitchFamily="18" charset="-127"/>
                <a:ea typeface="HY견고딕" pitchFamily="18" charset="-127"/>
              </a:rPr>
              <a:t>죽을 수</a:t>
            </a:r>
            <a:r>
              <a:rPr lang="ko-KR" altLang="en-US" sz="2400" b="1" dirty="0" smtClean="0">
                <a:solidFill>
                  <a:srgbClr val="6C2112"/>
                </a:solidFill>
                <a:latin typeface="HY견고딕" pitchFamily="18" charset="-127"/>
                <a:ea typeface="HY견고딕" pitchFamily="18" charset="-127"/>
              </a:rPr>
              <a:t> 있습니까</a:t>
            </a:r>
            <a:r>
              <a:rPr lang="en-US" altLang="ko-KR"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3" y="1268759"/>
            <a:ext cx="8390707" cy="5039965"/>
          </a:xfrm>
          <a:solidFill>
            <a:srgbClr val="92D050"/>
          </a:solidFill>
        </p:spPr>
        <p:txBody>
          <a:bodyPr/>
          <a:lstStyle/>
          <a:p>
            <a:pPr algn="l"/>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dirty="0" smtClean="0">
                <a:solidFill>
                  <a:srgbClr val="6C2112"/>
                </a:solidFill>
                <a:latin typeface="HY견고딕" pitchFamily="18" charset="-127"/>
                <a:ea typeface="HY견고딕" pitchFamily="18" charset="-127"/>
              </a:rPr>
              <a:t> </a:t>
            </a: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6) </a:t>
            </a:r>
            <a:r>
              <a:rPr lang="ko-KR" altLang="en-US" sz="2400" b="1" dirty="0" smtClean="0">
                <a:solidFill>
                  <a:srgbClr val="6C2112"/>
                </a:solidFill>
                <a:latin typeface="HY견고딕" pitchFamily="18" charset="-127"/>
                <a:ea typeface="HY견고딕" pitchFamily="18" charset="-127"/>
              </a:rPr>
              <a:t>성공적인 리더는 비전은 반드시 </a:t>
            </a:r>
            <a:r>
              <a:rPr lang="en-US" altLang="ko-KR" sz="2400" b="1" dirty="0" smtClean="0">
                <a:solidFill>
                  <a:srgbClr val="0033CC"/>
                </a:solidFill>
                <a:latin typeface="HY견고딕" pitchFamily="18" charset="-127"/>
                <a:ea typeface="HY견고딕" pitchFamily="18" charset="-127"/>
              </a:rPr>
              <a:t>Bread </a:t>
            </a:r>
            <a:r>
              <a:rPr lang="ko-KR" altLang="en-US" sz="2400" b="1" dirty="0" smtClean="0">
                <a:solidFill>
                  <a:srgbClr val="0033CC"/>
                </a:solidFill>
                <a:latin typeface="HY견고딕" pitchFamily="18" charset="-127"/>
                <a:ea typeface="HY견고딕" pitchFamily="18" charset="-127"/>
              </a:rPr>
              <a:t>와 </a:t>
            </a:r>
            <a:r>
              <a:rPr lang="en-US" altLang="ko-KR" sz="2400" b="1" dirty="0" smtClean="0">
                <a:solidFill>
                  <a:srgbClr val="0033CC"/>
                </a:solidFill>
                <a:latin typeface="HY견고딕" pitchFamily="18" charset="-127"/>
                <a:ea typeface="HY견고딕" pitchFamily="18" charset="-127"/>
              </a:rPr>
              <a:t>Salt</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가치와 </a:t>
            </a:r>
            <a:r>
              <a:rPr lang="ko-KR" altLang="en-US" sz="2400" u="sng" dirty="0" smtClean="0">
                <a:solidFill>
                  <a:srgbClr val="FF0000"/>
                </a:solidFill>
                <a:latin typeface="HY견고딕" pitchFamily="18" charset="-127"/>
                <a:ea typeface="HY견고딕" pitchFamily="18" charset="-127"/>
              </a:rPr>
              <a:t>생산성</a:t>
            </a:r>
            <a:r>
              <a:rPr lang="en-US" altLang="ko-KR" sz="2400" b="1" u="sng" dirty="0" smtClean="0">
                <a:solidFill>
                  <a:srgbClr val="FF0000"/>
                </a:solidFill>
                <a:latin typeface="HY견고딕" pitchFamily="18" charset="-127"/>
                <a:ea typeface="HY견고딕" pitchFamily="18" charset="-127"/>
              </a:rPr>
              <a:t>:</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가장 근본적 욕구 문제 해결</a:t>
            </a:r>
            <a:r>
              <a:rPr lang="en-US" altLang="ko-KR" sz="2400" b="1" dirty="0" smtClean="0">
                <a:solidFill>
                  <a:srgbClr val="6C2112"/>
                </a:solidFill>
                <a:latin typeface="HY견고딕" pitchFamily="18" charset="-127"/>
                <a:ea typeface="HY견고딕" pitchFamily="18" charset="-127"/>
              </a:rPr>
              <a:t> ) </a:t>
            </a:r>
            <a:r>
              <a:rPr lang="ko-KR" altLang="en-US" sz="2400" b="1" dirty="0" smtClean="0">
                <a:solidFill>
                  <a:srgbClr val="6C2112"/>
                </a:solidFill>
                <a:latin typeface="HY견고딕" pitchFamily="18" charset="-127"/>
                <a:ea typeface="HY견고딕" pitchFamily="18" charset="-127"/>
              </a:rPr>
              <a:t>가있어야 한다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교회가 문제에 부딪쳤다면</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왜</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무엇이 부족해서 생긴 일인지</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전략이나 사역으로 돌아 가기 보다는 자신에게도 점검이 필요하다</a:t>
            </a:r>
            <a:r>
              <a:rPr lang="en-US" altLang="ko-KR" sz="2400" b="1" dirty="0" smtClean="0">
                <a:solidFill>
                  <a:srgbClr val="6C2112"/>
                </a:solidFill>
                <a:latin typeface="HY견고딕" pitchFamily="18" charset="-127"/>
                <a:ea typeface="HY견고딕" pitchFamily="18" charset="-127"/>
              </a:rPr>
              <a:t>. </a:t>
            </a:r>
            <a:r>
              <a:rPr lang="ko-KR" altLang="en-US" sz="2400" dirty="0" smtClean="0">
                <a:solidFill>
                  <a:srgbClr val="6C2112"/>
                </a:solidFill>
                <a:latin typeface="HY견고딕" pitchFamily="18" charset="-127"/>
                <a:ea typeface="HY견고딕" pitchFamily="18" charset="-127"/>
              </a:rPr>
              <a:t>사역 </a:t>
            </a:r>
            <a:r>
              <a:rPr lang="ko-KR" altLang="en-US" sz="2400" b="1" dirty="0" smtClean="0">
                <a:solidFill>
                  <a:srgbClr val="6C2112"/>
                </a:solidFill>
                <a:latin typeface="HY견고딕" pitchFamily="18" charset="-127"/>
                <a:ea typeface="HY견고딕" pitchFamily="18" charset="-127"/>
              </a:rPr>
              <a:t>철학 </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근본적인 문제</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을 다시 세우는 일이 필요하다</a:t>
            </a:r>
            <a:r>
              <a:rPr lang="en-US" altLang="ko-KR" sz="2400" b="1" dirty="0" smtClean="0">
                <a:solidFill>
                  <a:srgbClr val="6C2112"/>
                </a:solidFill>
                <a:latin typeface="HY견고딕" pitchFamily="18" charset="-127"/>
                <a:ea typeface="HY견고딕" pitchFamily="18" charset="-127"/>
              </a:rPr>
              <a:t>. (198-199.p)</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7) </a:t>
            </a:r>
            <a:r>
              <a:rPr lang="ko-KR" altLang="en-US" sz="2400" b="1" dirty="0" smtClean="0">
                <a:solidFill>
                  <a:srgbClr val="6C2112"/>
                </a:solidFill>
                <a:latin typeface="HY견고딕" pitchFamily="18" charset="-127"/>
                <a:ea typeface="HY견고딕" pitchFamily="18" charset="-127"/>
              </a:rPr>
              <a:t>한 사람이 내는 목소리에 치중하지 말고</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모든 사람들의 목소리를 들어라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교회에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독재</a:t>
            </a:r>
            <a:r>
              <a:rPr lang="en-US" altLang="ko-KR" sz="2400" u="sng" dirty="0" smtClean="0">
                <a:solidFill>
                  <a:srgbClr val="FF0000"/>
                </a:solidFill>
                <a:latin typeface="HY견고딕" pitchFamily="18" charset="-127"/>
                <a:ea typeface="HY견고딕" pitchFamily="18" charset="-127"/>
              </a:rPr>
              <a:t>(one way </a:t>
            </a:r>
            <a:r>
              <a:rPr lang="en-US" altLang="ko-KR" sz="2400" b="1" u="sng" dirty="0" smtClean="0">
                <a:solidFill>
                  <a:srgbClr val="FF0000"/>
                </a:solidFill>
                <a:latin typeface="HY견고딕" pitchFamily="18" charset="-127"/>
                <a:ea typeface="HY견고딕" pitchFamily="18" charset="-127"/>
              </a:rPr>
              <a:t>culture)</a:t>
            </a:r>
            <a:r>
              <a:rPr lang="ko-KR" altLang="en-US" sz="2400" b="1" dirty="0" smtClean="0">
                <a:solidFill>
                  <a:srgbClr val="6C2112"/>
                </a:solidFill>
                <a:latin typeface="HY견고딕" pitchFamily="18" charset="-127"/>
                <a:ea typeface="HY견고딕" pitchFamily="18" charset="-127"/>
              </a:rPr>
              <a:t>는 허용해서는 아니 된다</a:t>
            </a:r>
            <a:r>
              <a:rPr lang="en-US" altLang="ko-KR" sz="2400" b="1" dirty="0" smtClean="0">
                <a:solidFill>
                  <a:srgbClr val="6C2112"/>
                </a:solidFill>
                <a:latin typeface="HY견고딕" pitchFamily="18" charset="-127"/>
                <a:ea typeface="HY견고딕" pitchFamily="18" charset="-127"/>
              </a:rPr>
              <a:t>.(205-208.p)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8) </a:t>
            </a:r>
            <a:r>
              <a:rPr lang="ko-KR" altLang="en-US" sz="2400" b="1" dirty="0" smtClean="0">
                <a:solidFill>
                  <a:srgbClr val="6C2112"/>
                </a:solidFill>
                <a:latin typeface="HY견고딕" pitchFamily="18" charset="-127"/>
                <a:ea typeface="HY견고딕" pitchFamily="18" charset="-127"/>
              </a:rPr>
              <a:t>비전은 반드시 개개인</a:t>
            </a:r>
            <a:r>
              <a:rPr lang="en-US" altLang="ko-KR" sz="2400" b="1" dirty="0" smtClean="0">
                <a:solidFill>
                  <a:srgbClr val="6C2112"/>
                </a:solidFill>
                <a:latin typeface="HY견고딕" pitchFamily="18" charset="-127"/>
                <a:ea typeface="HY견고딕" pitchFamily="18" charset="-127"/>
              </a:rPr>
              <a:t>(Individual)</a:t>
            </a:r>
            <a:r>
              <a:rPr lang="ko-KR" altLang="en-US" sz="2400" b="1" dirty="0" smtClean="0">
                <a:solidFill>
                  <a:srgbClr val="6C2112"/>
                </a:solidFill>
                <a:latin typeface="HY견고딕" pitchFamily="18" charset="-127"/>
                <a:ea typeface="HY견고딕" pitchFamily="18" charset="-127"/>
              </a:rPr>
              <a:t>이 말하는 것을 </a:t>
            </a:r>
            <a:r>
              <a:rPr lang="ko-KR" altLang="en-US" sz="2400" u="sng" dirty="0" smtClean="0">
                <a:solidFill>
                  <a:srgbClr val="FF0000"/>
                </a:solidFill>
                <a:latin typeface="HY견고딕" pitchFamily="18" charset="-127"/>
                <a:ea typeface="HY견고딕" pitchFamily="18" charset="-127"/>
              </a:rPr>
              <a:t>공동체</a:t>
            </a:r>
            <a:r>
              <a:rPr lang="en-US" altLang="ko-KR" sz="2400" u="sng" dirty="0" smtClean="0">
                <a:solidFill>
                  <a:srgbClr val="FF0000"/>
                </a:solidFill>
                <a:latin typeface="HY견고딕" pitchFamily="18" charset="-127"/>
                <a:ea typeface="HY견고딕" pitchFamily="18" charset="-127"/>
              </a:rPr>
              <a:t>(Community)</a:t>
            </a:r>
            <a:r>
              <a:rPr lang="ko-KR" altLang="en-US" sz="2400" b="1" dirty="0" smtClean="0">
                <a:solidFill>
                  <a:srgbClr val="6C2112"/>
                </a:solidFill>
                <a:latin typeface="HY견고딕" pitchFamily="18" charset="-127"/>
                <a:ea typeface="HY견고딕" pitchFamily="18" charset="-127"/>
              </a:rPr>
              <a:t>가 말하는 것으로 바뀌어져야 한다</a:t>
            </a:r>
            <a:r>
              <a:rPr lang="en-US" altLang="ko-KR" sz="2400" b="1" dirty="0" smtClean="0">
                <a:solidFill>
                  <a:srgbClr val="6C2112"/>
                </a:solidFill>
                <a:latin typeface="HY견고딕" pitchFamily="18" charset="-127"/>
                <a:ea typeface="HY견고딕" pitchFamily="18" charset="-127"/>
              </a:rPr>
              <a:t>.( 208.p)</a:t>
            </a:r>
            <a:r>
              <a:rPr lang="ko-KR" altLang="en-US" sz="2400" dirty="0" smtClean="0"/>
              <a:t/>
            </a:r>
            <a:br>
              <a:rPr lang="ko-KR" altLang="en-US" sz="2400" dirty="0" smtClean="0"/>
            </a:br>
            <a:r>
              <a:rPr lang="ko-KR" altLang="en-US" sz="2400" dirty="0" smtClean="0"/>
              <a:t>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3" y="1196751"/>
            <a:ext cx="8318698" cy="5111973"/>
          </a:xfrm>
          <a:solidFill>
            <a:srgbClr val="92D050"/>
          </a:solidFill>
        </p:spPr>
        <p:txBody>
          <a:bodyPr/>
          <a:lstStyle/>
          <a:p>
            <a:pPr algn="l"/>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dirty="0" smtClean="0">
                <a:solidFill>
                  <a:srgbClr val="6C2112"/>
                </a:solidFill>
                <a:latin typeface="HY견고딕" pitchFamily="18" charset="-127"/>
                <a:ea typeface="HY견고딕" pitchFamily="18" charset="-127"/>
              </a:rPr>
              <a:t> </a:t>
            </a: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9) </a:t>
            </a:r>
            <a:r>
              <a:rPr lang="ko-KR" altLang="en-US" sz="2400" dirty="0" smtClean="0">
                <a:solidFill>
                  <a:srgbClr val="6C2112"/>
                </a:solidFill>
                <a:latin typeface="HY견고딕" pitchFamily="18" charset="-127"/>
                <a:ea typeface="HY견고딕" pitchFamily="18" charset="-127"/>
              </a:rPr>
              <a:t>조</a:t>
            </a:r>
            <a:r>
              <a:rPr lang="ko-KR" altLang="en-US" sz="2400" b="1" dirty="0" smtClean="0">
                <a:solidFill>
                  <a:srgbClr val="6C2112"/>
                </a:solidFill>
                <a:latin typeface="HY견고딕" pitchFamily="18" charset="-127"/>
                <a:ea typeface="HY견고딕" pitchFamily="18" charset="-127"/>
              </a:rPr>
              <a:t>지 </a:t>
            </a:r>
            <a:r>
              <a:rPr lang="ko-KR" altLang="en-US" sz="2400" b="1" dirty="0" err="1" smtClean="0">
                <a:solidFill>
                  <a:srgbClr val="6C2112"/>
                </a:solidFill>
                <a:latin typeface="HY견고딕" pitchFamily="18" charset="-127"/>
                <a:ea typeface="HY견고딕" pitchFamily="18" charset="-127"/>
              </a:rPr>
              <a:t>패튼</a:t>
            </a:r>
            <a:r>
              <a:rPr lang="ko-KR" altLang="en-US" sz="2400" b="1" dirty="0" smtClean="0">
                <a:solidFill>
                  <a:srgbClr val="6C2112"/>
                </a:solidFill>
                <a:latin typeface="HY견고딕" pitchFamily="18" charset="-127"/>
                <a:ea typeface="HY견고딕" pitchFamily="18" charset="-127"/>
              </a:rPr>
              <a:t> 장군은 자기의지가 강한 리더</a:t>
            </a:r>
            <a:r>
              <a:rPr lang="en-US" altLang="ko-KR" sz="2400" b="1" dirty="0" smtClean="0">
                <a:solidFill>
                  <a:srgbClr val="6C2112"/>
                </a:solidFill>
                <a:latin typeface="HY견고딕" pitchFamily="18" charset="-127"/>
                <a:ea typeface="HY견고딕" pitchFamily="18" charset="-127"/>
              </a:rPr>
              <a:t>(self-willed leader)</a:t>
            </a:r>
            <a:r>
              <a:rPr lang="ko-KR" altLang="en-US" sz="2400" b="1" dirty="0" smtClean="0">
                <a:solidFill>
                  <a:srgbClr val="6C2112"/>
                </a:solidFill>
                <a:latin typeface="HY견고딕" pitchFamily="18" charset="-127"/>
                <a:ea typeface="HY견고딕" pitchFamily="18" charset="-127"/>
              </a:rPr>
              <a:t>이지만</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자기 부하들과 항상 </a:t>
            </a:r>
            <a:r>
              <a:rPr lang="ko-KR" altLang="en-US" sz="2400" b="1" u="sng" dirty="0" smtClean="0">
                <a:solidFill>
                  <a:srgbClr val="FF0000"/>
                </a:solidFill>
                <a:latin typeface="HY견고딕" pitchFamily="18" charset="-127"/>
                <a:ea typeface="HY견고딕" pitchFamily="18" charset="-127"/>
              </a:rPr>
              <a:t>소통</a:t>
            </a:r>
            <a:r>
              <a:rPr lang="en-US" altLang="ko-KR" sz="2400" b="1" u="sng" dirty="0" smtClean="0">
                <a:solidFill>
                  <a:srgbClr val="FF0000"/>
                </a:solidFill>
                <a:latin typeface="HY견고딕" pitchFamily="18" charset="-127"/>
                <a:ea typeface="HY견고딕" pitchFamily="18" charset="-127"/>
              </a:rPr>
              <a:t>(Constant communicating)</a:t>
            </a:r>
            <a:r>
              <a:rPr lang="ko-KR" altLang="en-US" sz="2400" b="1" dirty="0" smtClean="0">
                <a:solidFill>
                  <a:srgbClr val="6C2112"/>
                </a:solidFill>
                <a:latin typeface="HY견고딕" pitchFamily="18" charset="-127"/>
                <a:ea typeface="HY견고딕" pitchFamily="18" charset="-127"/>
              </a:rPr>
              <a:t>을 했다</a:t>
            </a:r>
            <a:r>
              <a:rPr lang="en-US" altLang="ko-KR" sz="2400" b="1" dirty="0" smtClean="0">
                <a:solidFill>
                  <a:srgbClr val="6C2112"/>
                </a:solidFill>
                <a:latin typeface="HY견고딕" pitchFamily="18" charset="-127"/>
                <a:ea typeface="HY견고딕" pitchFamily="18" charset="-127"/>
              </a:rPr>
              <a:t>.( 210.p)</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10) </a:t>
            </a:r>
            <a:r>
              <a:rPr lang="ko-KR" altLang="en-US" sz="2400" b="1" dirty="0" smtClean="0">
                <a:solidFill>
                  <a:srgbClr val="6C2112"/>
                </a:solidFill>
                <a:latin typeface="HY견고딕" pitchFamily="18" charset="-127"/>
                <a:ea typeface="HY견고딕" pitchFamily="18" charset="-127"/>
              </a:rPr>
              <a:t>쓰여진 비전</a:t>
            </a:r>
            <a:r>
              <a:rPr lang="en-US" altLang="ko-KR" sz="2400" b="1" dirty="0" smtClean="0">
                <a:solidFill>
                  <a:srgbClr val="6C2112"/>
                </a:solidFill>
                <a:latin typeface="HY견고딕" pitchFamily="18" charset="-127"/>
                <a:ea typeface="HY견고딕" pitchFamily="18" charset="-127"/>
              </a:rPr>
              <a:t>(Written Vision)</a:t>
            </a:r>
            <a:r>
              <a:rPr lang="ko-KR" altLang="en-US" sz="2400" b="1" dirty="0" smtClean="0">
                <a:solidFill>
                  <a:srgbClr val="6C2112"/>
                </a:solidFill>
                <a:latin typeface="HY견고딕" pitchFamily="18" charset="-127"/>
                <a:ea typeface="HY견고딕" pitchFamily="18" charset="-127"/>
              </a:rPr>
              <a:t>을 만들어라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그리고 그것을 교회 리더들과 나누어서  </a:t>
            </a:r>
            <a:r>
              <a:rPr lang="ko-KR" altLang="en-US" sz="2400" b="1" u="sng" dirty="0" smtClean="0">
                <a:solidFill>
                  <a:srgbClr val="FF0000"/>
                </a:solidFill>
                <a:latin typeface="HY견고딕" pitchFamily="18" charset="-127"/>
                <a:ea typeface="HY견고딕" pitchFamily="18" charset="-127"/>
              </a:rPr>
              <a:t>공동 </a:t>
            </a:r>
            <a:r>
              <a:rPr lang="ko-KR" altLang="en-US" sz="2400" u="sng" dirty="0" smtClean="0">
                <a:solidFill>
                  <a:srgbClr val="FF0000"/>
                </a:solidFill>
                <a:latin typeface="HY견고딕" pitchFamily="18" charset="-127"/>
                <a:ea typeface="HY견고딕" pitchFamily="18" charset="-127"/>
              </a:rPr>
              <a:t>비전</a:t>
            </a:r>
            <a:r>
              <a:rPr lang="en-US" altLang="ko-KR" sz="2400" b="1" u="sng" dirty="0" smtClean="0">
                <a:solidFill>
                  <a:srgbClr val="FF0000"/>
                </a:solidFill>
                <a:latin typeface="HY견고딕" pitchFamily="18" charset="-127"/>
                <a:ea typeface="HY견고딕" pitchFamily="18" charset="-127"/>
              </a:rPr>
              <a:t>(common Vision)</a:t>
            </a:r>
            <a:r>
              <a:rPr lang="ko-KR" altLang="en-US" sz="2400" b="1" dirty="0" smtClean="0">
                <a:solidFill>
                  <a:srgbClr val="6C2112"/>
                </a:solidFill>
                <a:latin typeface="HY견고딕" pitchFamily="18" charset="-127"/>
                <a:ea typeface="HY견고딕" pitchFamily="18" charset="-127"/>
              </a:rPr>
              <a:t>을 만들어라</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당신과 리더들이 만든 비전에 </a:t>
            </a:r>
            <a:r>
              <a:rPr lang="en-US" altLang="ko-KR" sz="2400" b="1" dirty="0" smtClean="0">
                <a:solidFill>
                  <a:srgbClr val="6C2112"/>
                </a:solidFill>
                <a:latin typeface="HY견고딕" pitchFamily="18" charset="-127"/>
                <a:ea typeface="HY견고딕" pitchFamily="18" charset="-127"/>
              </a:rPr>
              <a:t>Bread</a:t>
            </a:r>
            <a:r>
              <a:rPr lang="ko-KR" altLang="en-US" sz="2400" b="1" dirty="0" smtClean="0">
                <a:solidFill>
                  <a:srgbClr val="6C2112"/>
                </a:solidFill>
                <a:latin typeface="HY견고딕" pitchFamily="18" charset="-127"/>
                <a:ea typeface="HY견고딕" pitchFamily="18" charset="-127"/>
              </a:rPr>
              <a:t>와  </a:t>
            </a:r>
            <a:r>
              <a:rPr lang="en-US" altLang="ko-KR" sz="2400" b="1" dirty="0" smtClean="0">
                <a:solidFill>
                  <a:srgbClr val="6C2112"/>
                </a:solidFill>
                <a:latin typeface="HY견고딕" pitchFamily="18" charset="-127"/>
                <a:ea typeface="HY견고딕" pitchFamily="18" charset="-127"/>
              </a:rPr>
              <a:t>Salt </a:t>
            </a:r>
            <a:r>
              <a:rPr lang="en-US" altLang="ko-KR" sz="2400" dirty="0" smtClean="0">
                <a:solidFill>
                  <a:srgbClr val="6C2112"/>
                </a:solidFill>
                <a:latin typeface="HY견고딕" pitchFamily="18" charset="-127"/>
                <a:ea typeface="HY견고딕" pitchFamily="18" charset="-127"/>
              </a:rPr>
              <a:t>(</a:t>
            </a:r>
            <a:r>
              <a:rPr lang="ko-KR" altLang="en-US" sz="2400" b="1" u="sng" dirty="0" smtClean="0">
                <a:solidFill>
                  <a:srgbClr val="FF0000"/>
                </a:solidFill>
                <a:latin typeface="HY견고딕" pitchFamily="18" charset="-127"/>
                <a:ea typeface="HY견고딕" pitchFamily="18" charset="-127"/>
              </a:rPr>
              <a:t>가치</a:t>
            </a:r>
            <a:r>
              <a:rPr lang="ko-KR" altLang="en-US" sz="2400" b="1" dirty="0" smtClean="0">
                <a:solidFill>
                  <a:srgbClr val="6C2112"/>
                </a:solidFill>
                <a:latin typeface="HY견고딕" pitchFamily="18" charset="-127"/>
                <a:ea typeface="HY견고딕" pitchFamily="18" charset="-127"/>
              </a:rPr>
              <a:t>와 생산성</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가 있는가</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b="1" dirty="0" smtClean="0">
                <a:solidFill>
                  <a:srgbClr val="FF3300"/>
                </a:solidFill>
                <a:latin typeface="HY견고딕" pitchFamily="18" charset="-127"/>
                <a:ea typeface="HY견고딕" pitchFamily="18" charset="-127"/>
              </a:rPr>
              <a:t>* </a:t>
            </a:r>
            <a:r>
              <a:rPr lang="ko-KR" altLang="en-US" sz="2400" b="1" u="sng" dirty="0" smtClean="0">
                <a:solidFill>
                  <a:srgbClr val="FF3300"/>
                </a:solidFill>
                <a:latin typeface="HY견고딕" pitchFamily="18" charset="-127"/>
                <a:ea typeface="HY견고딕" pitchFamily="18" charset="-127"/>
              </a:rPr>
              <a:t>연구해보기 </a:t>
            </a:r>
            <a:r>
              <a:rPr lang="en-US" altLang="ko-KR" sz="2400" b="1" u="sng" dirty="0" smtClean="0">
                <a:solidFill>
                  <a:srgbClr val="FF3300"/>
                </a:solidFill>
                <a:latin typeface="HY견고딕" pitchFamily="18" charset="-127"/>
                <a:ea typeface="HY견고딕" pitchFamily="18" charset="-127"/>
              </a:rPr>
              <a:t>3 </a:t>
            </a:r>
            <a:r>
              <a:rPr lang="en-US" altLang="ko-KR" sz="2400" b="1" dirty="0" smtClean="0">
                <a:solidFill>
                  <a:srgbClr val="FF3300"/>
                </a:solidFill>
                <a:latin typeface="HY견고딕" pitchFamily="18" charset="-127"/>
                <a:ea typeface="HY견고딕" pitchFamily="18" charset="-127"/>
              </a:rPr>
              <a:t>: </a:t>
            </a:r>
            <a:br>
              <a:rPr lang="en-US" altLang="ko-KR" sz="2400" b="1" dirty="0" smtClean="0">
                <a:solidFill>
                  <a:srgbClr val="FF3300"/>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진정으로 당신은 그 비전을 위해 죽을 수 있나</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당신의 교회에서 교회 지도자들과 만든 비전을 위해 당신과 교회 리더들은 죽을 수 있습니까</a:t>
            </a:r>
            <a:r>
              <a:rPr lang="en-US" altLang="ko-KR" sz="2400" b="1" dirty="0" smtClean="0">
                <a:solidFill>
                  <a:srgbClr val="6C2112"/>
                </a:solidFill>
                <a:latin typeface="HY견고딕" pitchFamily="18" charset="-127"/>
                <a:ea typeface="HY견고딕" pitchFamily="18" charset="-127"/>
              </a:rPr>
              <a:t>?</a:t>
            </a:r>
            <a:r>
              <a:rPr lang="ko-KR" altLang="en-US" sz="2400" dirty="0" smtClean="0"/>
              <a:t/>
            </a:r>
            <a:br>
              <a:rPr lang="ko-KR" altLang="en-US" sz="2400" dirty="0" smtClean="0"/>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dirty="0" smtClean="0"/>
              <a:t/>
            </a:r>
            <a:br>
              <a:rPr lang="ko-KR" altLang="en-US" sz="2400" dirty="0" smtClean="0"/>
            </a:br>
            <a:r>
              <a:rPr lang="ko-KR" altLang="en-US" sz="2400" dirty="0" smtClean="0"/>
              <a:t>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8313" y="1196751"/>
            <a:ext cx="8496300" cy="5327873"/>
          </a:xfrm>
          <a:solidFill>
            <a:srgbClr val="92D050"/>
          </a:solidFill>
        </p:spPr>
        <p:txBody>
          <a:bodyPr/>
          <a:lstStyle/>
          <a:p>
            <a:pPr algn="l"/>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11) </a:t>
            </a:r>
            <a:r>
              <a:rPr lang="ko-KR" altLang="en-US" sz="2400" b="1" dirty="0" smtClean="0">
                <a:solidFill>
                  <a:srgbClr val="6C2112"/>
                </a:solidFill>
                <a:latin typeface="HY견고딕" pitchFamily="18" charset="-127"/>
                <a:ea typeface="HY견고딕" pitchFamily="18" charset="-127"/>
              </a:rPr>
              <a:t>한 사람의 변화가 세상을 바꾼다</a:t>
            </a: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ko-KR" altLang="en-US" sz="2400" b="1" dirty="0" err="1" smtClean="0">
                <a:solidFill>
                  <a:srgbClr val="6C2112"/>
                </a:solidFill>
                <a:latin typeface="HY견고딕" pitchFamily="18" charset="-127"/>
                <a:ea typeface="HY견고딕" pitchFamily="18" charset="-127"/>
              </a:rPr>
              <a:t>퀘이크</a:t>
            </a:r>
            <a:r>
              <a:rPr lang="ko-KR" altLang="en-US" sz="2400" b="1" dirty="0" smtClean="0">
                <a:solidFill>
                  <a:srgbClr val="6C2112"/>
                </a:solidFill>
                <a:latin typeface="HY견고딕" pitchFamily="18" charset="-127"/>
                <a:ea typeface="HY견고딕" pitchFamily="18" charset="-127"/>
              </a:rPr>
              <a:t> 교도였던 </a:t>
            </a:r>
            <a:r>
              <a:rPr lang="en-US" altLang="ko-KR" sz="2400" b="1" dirty="0" smtClean="0">
                <a:solidFill>
                  <a:srgbClr val="6C2112"/>
                </a:solidFill>
                <a:latin typeface="HY견고딕" pitchFamily="18" charset="-127"/>
                <a:ea typeface="HY견고딕" pitchFamily="18" charset="-127"/>
              </a:rPr>
              <a:t>John </a:t>
            </a:r>
            <a:r>
              <a:rPr lang="en-US" altLang="ko-KR" sz="2400" b="1" dirty="0" err="1" smtClean="0">
                <a:solidFill>
                  <a:srgbClr val="6C2112"/>
                </a:solidFill>
                <a:latin typeface="HY견고딕" pitchFamily="18" charset="-127"/>
                <a:ea typeface="HY견고딕" pitchFamily="18" charset="-127"/>
              </a:rPr>
              <a:t>Woolmann</a:t>
            </a:r>
            <a:r>
              <a:rPr lang="ko-KR" altLang="en-US" sz="2400" b="1" dirty="0" smtClean="0">
                <a:solidFill>
                  <a:srgbClr val="6C2112"/>
                </a:solidFill>
                <a:latin typeface="HY견고딕" pitchFamily="18" charset="-127"/>
                <a:ea typeface="HY견고딕" pitchFamily="18" charset="-127"/>
              </a:rPr>
              <a:t>은 그가 가진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비전</a:t>
            </a:r>
            <a:r>
              <a:rPr lang="ko-KR" altLang="en-US" sz="2400" b="1" dirty="0" smtClean="0">
                <a:solidFill>
                  <a:srgbClr val="6C2112"/>
                </a:solidFill>
                <a:latin typeface="HY견고딕" pitchFamily="18" charset="-127"/>
                <a:ea typeface="HY견고딕" pitchFamily="18" charset="-127"/>
              </a:rPr>
              <a:t>을 이루기 위해 힘써 온 사람이다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그는 그 시대  부조리한 문제 해결을 위해 </a:t>
            </a:r>
            <a:r>
              <a:rPr lang="en-US" altLang="ko-KR" sz="2400" b="1" dirty="0" smtClean="0">
                <a:solidFill>
                  <a:srgbClr val="6C2112"/>
                </a:solidFill>
                <a:latin typeface="HY견고딕" pitchFamily="18" charset="-127"/>
                <a:ea typeface="HY견고딕" pitchFamily="18" charset="-127"/>
              </a:rPr>
              <a:t>Deep Change</a:t>
            </a:r>
            <a:r>
              <a:rPr lang="ko-KR" altLang="en-US" sz="2400" b="1" dirty="0" smtClean="0">
                <a:solidFill>
                  <a:srgbClr val="6C2112"/>
                </a:solidFill>
                <a:latin typeface="HY견고딕" pitchFamily="18" charset="-127"/>
                <a:ea typeface="HY견고딕" pitchFamily="18" charset="-127"/>
              </a:rPr>
              <a:t>에 생명을 건 사람이다</a:t>
            </a:r>
            <a:r>
              <a:rPr lang="en-US" altLang="ko-KR" sz="2400" b="1" dirty="0" smtClean="0">
                <a:solidFill>
                  <a:srgbClr val="6C2112"/>
                </a:solidFill>
                <a:latin typeface="HY견고딕" pitchFamily="18" charset="-127"/>
                <a:ea typeface="HY견고딕" pitchFamily="18" charset="-127"/>
              </a:rPr>
              <a:t>.</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1770</a:t>
            </a:r>
            <a:r>
              <a:rPr lang="ko-KR" altLang="en-US" sz="2400" b="1" dirty="0" smtClean="0">
                <a:solidFill>
                  <a:srgbClr val="6C2112"/>
                </a:solidFill>
                <a:latin typeface="HY견고딕" pitchFamily="18" charset="-127"/>
                <a:ea typeface="HY견고딕" pitchFamily="18" charset="-127"/>
              </a:rPr>
              <a:t>년도에 </a:t>
            </a:r>
            <a:r>
              <a:rPr lang="ko-KR" altLang="en-US" sz="2400" b="1" dirty="0" err="1" smtClean="0">
                <a:solidFill>
                  <a:srgbClr val="6C2112"/>
                </a:solidFill>
                <a:latin typeface="HY견고딕" pitchFamily="18" charset="-127"/>
                <a:ea typeface="HY견고딕" pitchFamily="18" charset="-127"/>
              </a:rPr>
              <a:t>퀘이크</a:t>
            </a:r>
            <a:r>
              <a:rPr lang="ko-KR" altLang="en-US" sz="2400" b="1" dirty="0" smtClean="0">
                <a:solidFill>
                  <a:srgbClr val="6C2112"/>
                </a:solidFill>
                <a:latin typeface="HY견고딕" pitchFamily="18" charset="-127"/>
                <a:ea typeface="HY견고딕" pitchFamily="18" charset="-127"/>
              </a:rPr>
              <a:t> 교도들이 기독교인으로서 </a:t>
            </a:r>
            <a:r>
              <a:rPr lang="en-US" altLang="ko-KR" sz="2400" dirty="0" smtClean="0">
                <a:solidFill>
                  <a:srgbClr val="6C2112"/>
                </a:solidFill>
                <a:latin typeface="HY견고딕" pitchFamily="18" charset="-127"/>
                <a:ea typeface="HY견고딕" pitchFamily="18" charset="-127"/>
              </a:rPr>
              <a:t> </a:t>
            </a:r>
            <a:r>
              <a:rPr lang="ko-KR" altLang="en-US" sz="2400" u="sng" dirty="0" smtClean="0">
                <a:solidFill>
                  <a:srgbClr val="FF0000"/>
                </a:solidFill>
                <a:latin typeface="HY견고딕" pitchFamily="18" charset="-127"/>
                <a:ea typeface="HY견고딕" pitchFamily="18" charset="-127"/>
              </a:rPr>
              <a:t>노예</a:t>
            </a:r>
            <a:r>
              <a:rPr lang="en-US" altLang="ko-KR" sz="2400" u="sng" dirty="0" smtClean="0">
                <a:solidFill>
                  <a:srgbClr val="FF0000"/>
                </a:solidFill>
                <a:latin typeface="HY견고딕" pitchFamily="18" charset="-127"/>
                <a:ea typeface="HY견고딕" pitchFamily="18" charset="-127"/>
              </a:rPr>
              <a:t>(Slaver)</a:t>
            </a:r>
            <a:r>
              <a:rPr lang="ko-KR" altLang="en-US" sz="2400" b="1" dirty="0" smtClean="0">
                <a:solidFill>
                  <a:srgbClr val="6C2112"/>
                </a:solidFill>
                <a:latin typeface="HY견고딕" pitchFamily="18" charset="-127"/>
                <a:ea typeface="HY견고딕" pitchFamily="18" charset="-127"/>
              </a:rPr>
              <a:t>를 데리고 있었다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그는 노예들의 해방을 위해 </a:t>
            </a:r>
            <a:r>
              <a:rPr lang="en-US" altLang="ko-KR" sz="2400" b="1" dirty="0" smtClean="0">
                <a:solidFill>
                  <a:srgbClr val="6C2112"/>
                </a:solidFill>
                <a:latin typeface="HY견고딕" pitchFamily="18" charset="-127"/>
                <a:ea typeface="HY견고딕" pitchFamily="18" charset="-127"/>
              </a:rPr>
              <a:t>20</a:t>
            </a:r>
            <a:r>
              <a:rPr lang="ko-KR" altLang="en-US" sz="2400" b="1" dirty="0" smtClean="0">
                <a:solidFill>
                  <a:srgbClr val="6C2112"/>
                </a:solidFill>
                <a:latin typeface="HY견고딕" pitchFamily="18" charset="-127"/>
                <a:ea typeface="HY견고딕" pitchFamily="18" charset="-127"/>
              </a:rPr>
              <a:t>년을 수고했다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그가 그들을 향해 질문한 것은 “ </a:t>
            </a:r>
            <a:r>
              <a:rPr lang="en-US" altLang="ko-KR" sz="2400" b="1" dirty="0" smtClean="0">
                <a:solidFill>
                  <a:srgbClr val="6C2112"/>
                </a:solidFill>
                <a:latin typeface="HY견고딕" pitchFamily="18" charset="-127"/>
                <a:ea typeface="HY견고딕" pitchFamily="18" charset="-127"/>
              </a:rPr>
              <a:t>what does it mean to be a moral person?(</a:t>
            </a:r>
            <a:r>
              <a:rPr lang="ko-KR" altLang="en-US" sz="2400" b="1" dirty="0" smtClean="0">
                <a:solidFill>
                  <a:srgbClr val="6C2112"/>
                </a:solidFill>
                <a:latin typeface="HY견고딕" pitchFamily="18" charset="-127"/>
                <a:ea typeface="HY견고딕" pitchFamily="18" charset="-127"/>
              </a:rPr>
              <a:t>윤리적인 사람이란 무엇을 말합니까</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혹은 </a:t>
            </a:r>
            <a:r>
              <a:rPr lang="en-US" altLang="ko-KR" sz="2400" b="1" dirty="0" smtClean="0">
                <a:solidFill>
                  <a:srgbClr val="6C2112"/>
                </a:solidFill>
                <a:latin typeface="HY견고딕" pitchFamily="18" charset="-127"/>
                <a:ea typeface="HY견고딕" pitchFamily="18" charset="-127"/>
              </a:rPr>
              <a:t>what does it mean to own a slave over to one’s children”( </a:t>
            </a:r>
            <a:r>
              <a:rPr lang="ko-KR" altLang="en-US" sz="2400" b="1" dirty="0" smtClean="0">
                <a:solidFill>
                  <a:srgbClr val="6C2112"/>
                </a:solidFill>
                <a:latin typeface="HY견고딕" pitchFamily="18" charset="-127"/>
                <a:ea typeface="HY견고딕" pitchFamily="18" charset="-127"/>
              </a:rPr>
              <a:t>하나님의 자녀가 노예를 갖는 것이 무엇을 의미하는가</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였다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solidFill>
                  <a:srgbClr val="FF3300"/>
                </a:solidFill>
                <a:latin typeface="HY견고딕" pitchFamily="18" charset="-127"/>
                <a:ea typeface="HY견고딕" pitchFamily="18" charset="-127"/>
              </a:rPr>
              <a:t/>
            </a:r>
            <a:br>
              <a:rPr lang="en-US" altLang="ko-KR" sz="2400" b="1" dirty="0" smtClean="0">
                <a:solidFill>
                  <a:srgbClr val="FF3300"/>
                </a:solidFill>
                <a:latin typeface="HY견고딕" pitchFamily="18" charset="-127"/>
                <a:ea typeface="HY견고딕" pitchFamily="18" charset="-127"/>
              </a:rPr>
            </a:br>
            <a:r>
              <a:rPr lang="ko-KR" altLang="en-US" sz="2400" b="1" dirty="0" smtClean="0">
                <a:solidFill>
                  <a:srgbClr val="29123A"/>
                </a:solidFill>
                <a:latin typeface="HY견고딕" pitchFamily="18" charset="-127"/>
                <a:ea typeface="HY견고딕" pitchFamily="18" charset="-127"/>
              </a:rPr>
              <a:t/>
            </a:r>
            <a:br>
              <a:rPr lang="ko-KR" altLang="en-US" sz="2400" b="1" dirty="0" smtClean="0">
                <a:solidFill>
                  <a:srgbClr val="29123A"/>
                </a:solidFill>
                <a:latin typeface="HY견고딕" pitchFamily="18" charset="-127"/>
                <a:ea typeface="HY견고딕" pitchFamily="18" charset="-127"/>
              </a:rPr>
            </a:br>
            <a:r>
              <a:rPr lang="ko-KR" altLang="en-US" sz="2400" b="1" dirty="0" smtClean="0">
                <a:solidFill>
                  <a:srgbClr val="29123A"/>
                </a:solidFill>
                <a:latin typeface="HY견고딕" pitchFamily="18" charset="-127"/>
                <a:ea typeface="HY견고딕" pitchFamily="18" charset="-127"/>
              </a:rPr>
              <a:t> </a:t>
            </a:r>
            <a:r>
              <a:rPr lang="ko-KR" altLang="en-US" sz="2800" b="1" dirty="0" smtClean="0">
                <a:solidFill>
                  <a:srgbClr val="29123A"/>
                </a:solidFill>
              </a:rPr>
              <a:t/>
            </a:r>
            <a:br>
              <a:rPr lang="ko-KR" altLang="en-US" sz="2800" b="1" dirty="0" smtClean="0">
                <a:solidFill>
                  <a:srgbClr val="29123A"/>
                </a:solidFill>
              </a:rPr>
            </a:br>
            <a:r>
              <a:rPr lang="ko-KR" altLang="en-US" sz="2800" b="1" dirty="0" smtClean="0">
                <a:solidFill>
                  <a:srgbClr val="29123A"/>
                </a:solidFill>
                <a:latin typeface="HY견고딕" pitchFamily="18" charset="-127"/>
                <a:ea typeface="HY견고딕" pitchFamily="18" charset="-127"/>
              </a:rPr>
              <a:t/>
            </a:r>
            <a:br>
              <a:rPr lang="ko-KR" altLang="en-US" sz="2800" b="1" dirty="0" smtClean="0">
                <a:solidFill>
                  <a:srgbClr val="29123A"/>
                </a:solidFill>
                <a:latin typeface="HY견고딕" pitchFamily="18" charset="-127"/>
                <a:ea typeface="HY견고딕" pitchFamily="18" charset="-127"/>
              </a:rPr>
            </a:br>
            <a:r>
              <a:rPr lang="ko-KR" altLang="en-US" sz="2400" b="1" dirty="0" smtClean="0"/>
              <a:t> </a:t>
            </a:r>
            <a:r>
              <a:rPr lang="ko-KR" altLang="en-US" sz="2800" dirty="0" smtClean="0"/>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8313" y="1412775"/>
            <a:ext cx="8496300" cy="4896545"/>
          </a:xfrm>
          <a:solidFill>
            <a:srgbClr val="92D050"/>
          </a:solidFill>
        </p:spPr>
        <p:txBody>
          <a:bodyPr/>
          <a:lstStyle/>
          <a:p>
            <a:pPr algn="l"/>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ko-KR" altLang="en-US" sz="2400" b="1" dirty="0" smtClean="0">
                <a:solidFill>
                  <a:srgbClr val="6C2112"/>
                </a:solidFill>
                <a:latin typeface="HY견고딕" pitchFamily="18" charset="-127"/>
                <a:ea typeface="HY견고딕" pitchFamily="18" charset="-127"/>
              </a:rPr>
              <a:t>그는 그들을 향해 </a:t>
            </a:r>
            <a:r>
              <a:rPr lang="ko-KR" altLang="en-US" sz="2400" dirty="0" smtClean="0">
                <a:solidFill>
                  <a:srgbClr val="6C2112"/>
                </a:solidFill>
                <a:latin typeface="HY견고딕" pitchFamily="18" charset="-127"/>
                <a:ea typeface="HY견고딕" pitchFamily="18" charset="-127"/>
              </a:rPr>
              <a:t>화</a:t>
            </a:r>
            <a:r>
              <a:rPr lang="en-US" altLang="ko-KR" sz="2400" dirty="0" smtClean="0">
                <a:solidFill>
                  <a:srgbClr val="6C2112"/>
                </a:solidFill>
                <a:latin typeface="HY견고딕" pitchFamily="18" charset="-127"/>
                <a:ea typeface="HY견고딕" pitchFamily="18" charset="-127"/>
              </a:rPr>
              <a:t>(</a:t>
            </a:r>
            <a:r>
              <a:rPr lang="en-US" altLang="ko-KR" sz="2400" b="1" dirty="0" smtClean="0">
                <a:solidFill>
                  <a:srgbClr val="6C2112"/>
                </a:solidFill>
                <a:latin typeface="HY견고딕" pitchFamily="18" charset="-127"/>
                <a:ea typeface="HY견고딕" pitchFamily="18" charset="-127"/>
              </a:rPr>
              <a:t>Angry)</a:t>
            </a:r>
            <a:r>
              <a:rPr lang="ko-KR" altLang="en-US" sz="2400" b="1" dirty="0" smtClean="0">
                <a:solidFill>
                  <a:srgbClr val="6C2112"/>
                </a:solidFill>
                <a:latin typeface="HY견고딕" pitchFamily="18" charset="-127"/>
                <a:ea typeface="HY견고딕" pitchFamily="18" charset="-127"/>
              </a:rPr>
              <a:t>하거나  비판</a:t>
            </a:r>
            <a:r>
              <a:rPr lang="en-US" altLang="ko-KR" sz="2400" b="1" dirty="0" smtClean="0">
                <a:solidFill>
                  <a:srgbClr val="6C2112"/>
                </a:solidFill>
                <a:latin typeface="HY견고딕" pitchFamily="18" charset="-127"/>
                <a:ea typeface="HY견고딕" pitchFamily="18" charset="-127"/>
              </a:rPr>
              <a:t>(Criticize)</a:t>
            </a:r>
            <a:r>
              <a:rPr lang="ko-KR" altLang="en-US" sz="2400" b="1" dirty="0" smtClean="0">
                <a:solidFill>
                  <a:srgbClr val="6C2112"/>
                </a:solidFill>
                <a:latin typeface="HY견고딕" pitchFamily="18" charset="-127"/>
                <a:ea typeface="HY견고딕" pitchFamily="18" charset="-127"/>
              </a:rPr>
              <a:t>하지 아니했다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그는 다만 그들에게 코치답게 </a:t>
            </a:r>
            <a:r>
              <a:rPr lang="ko-KR" altLang="en-US" sz="2400" u="sng" dirty="0" smtClean="0">
                <a:solidFill>
                  <a:srgbClr val="FF0000"/>
                </a:solidFill>
                <a:latin typeface="HY견고딕" pitchFamily="18" charset="-127"/>
                <a:ea typeface="HY견고딕" pitchFamily="18" charset="-127"/>
              </a:rPr>
              <a:t>설득</a:t>
            </a:r>
            <a:r>
              <a:rPr lang="en-US" altLang="ko-KR" sz="2400" b="1" u="sng" dirty="0" smtClean="0">
                <a:solidFill>
                  <a:srgbClr val="FF0000"/>
                </a:solidFill>
                <a:latin typeface="HY견고딕" pitchFamily="18" charset="-127"/>
                <a:ea typeface="HY견고딕" pitchFamily="18" charset="-127"/>
              </a:rPr>
              <a:t>(persuasive)</a:t>
            </a:r>
            <a:r>
              <a:rPr lang="ko-KR" altLang="en-US" sz="2400" b="1" dirty="0" smtClean="0">
                <a:solidFill>
                  <a:srgbClr val="6C2112"/>
                </a:solidFill>
                <a:latin typeface="HY견고딕" pitchFamily="18" charset="-127"/>
                <a:ea typeface="HY견고딕" pitchFamily="18" charset="-127"/>
              </a:rPr>
              <a:t>하는 질문을 던졌다</a:t>
            </a:r>
            <a:r>
              <a:rPr lang="en-US" altLang="ko-KR" sz="2400" b="1" dirty="0" smtClean="0">
                <a:solidFill>
                  <a:srgbClr val="6C2112"/>
                </a:solidFill>
                <a:latin typeface="HY견고딕" pitchFamily="18" charset="-127"/>
                <a:ea typeface="HY견고딕" pitchFamily="18" charset="-127"/>
              </a:rPr>
              <a:t>.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그러자 </a:t>
            </a:r>
            <a:r>
              <a:rPr lang="en-US" altLang="ko-KR" sz="2400" b="1" dirty="0" smtClean="0">
                <a:solidFill>
                  <a:srgbClr val="6C2112"/>
                </a:solidFill>
                <a:latin typeface="HY견고딕" pitchFamily="18" charset="-127"/>
                <a:ea typeface="HY견고딕" pitchFamily="18" charset="-127"/>
              </a:rPr>
              <a:t>1850</a:t>
            </a:r>
            <a:r>
              <a:rPr lang="ko-KR" altLang="en-US" sz="2400" b="1" dirty="0" smtClean="0">
                <a:solidFill>
                  <a:srgbClr val="6C2112"/>
                </a:solidFill>
                <a:latin typeface="HY견고딕" pitchFamily="18" charset="-127"/>
                <a:ea typeface="HY견고딕" pitchFamily="18" charset="-127"/>
              </a:rPr>
              <a:t>년대에 </a:t>
            </a:r>
            <a:r>
              <a:rPr lang="ko-KR" altLang="en-US" sz="2400" b="1" dirty="0" err="1" smtClean="0">
                <a:solidFill>
                  <a:srgbClr val="6C2112"/>
                </a:solidFill>
                <a:latin typeface="HY견고딕" pitchFamily="18" charset="-127"/>
                <a:ea typeface="HY견고딕" pitchFamily="18" charset="-127"/>
              </a:rPr>
              <a:t>퀘이크</a:t>
            </a:r>
            <a:r>
              <a:rPr lang="ko-KR" altLang="en-US" sz="2400" b="1" dirty="0" smtClean="0">
                <a:solidFill>
                  <a:srgbClr val="6C2112"/>
                </a:solidFill>
                <a:latin typeface="HY견고딕" pitchFamily="18" charset="-127"/>
                <a:ea typeface="HY견고딕" pitchFamily="18" charset="-127"/>
              </a:rPr>
              <a:t> 교도들은 기독교인으로서 처음으로 노예를 갖지 아니하겠다고 약속한 사람들이 되었다</a:t>
            </a:r>
            <a:r>
              <a:rPr lang="en-US" altLang="ko-KR" sz="2400" b="1" dirty="0" smtClean="0">
                <a:solidFill>
                  <a:srgbClr val="6C2112"/>
                </a:solidFill>
                <a:latin typeface="HY견고딕" pitchFamily="18" charset="-127"/>
                <a:ea typeface="HY견고딕" pitchFamily="18" charset="-127"/>
              </a:rPr>
              <a:t>.</a:t>
            </a:r>
            <a:br>
              <a:rPr lang="en-US" altLang="ko-KR" sz="2400" b="1"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12) </a:t>
            </a:r>
            <a:r>
              <a:rPr lang="ko-KR" altLang="en-US" sz="2400" dirty="0" smtClean="0">
                <a:solidFill>
                  <a:srgbClr val="6C2112"/>
                </a:solidFill>
                <a:latin typeface="HY견고딕" pitchFamily="18" charset="-127"/>
                <a:ea typeface="HY견고딕" pitchFamily="18" charset="-127"/>
              </a:rPr>
              <a:t>바깥 세상을 바꾸어서는 내적인 것을 바꿀 수 없다</a:t>
            </a:r>
            <a:r>
              <a:rPr lang="en-US" altLang="ko-KR" sz="2400"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반대가 되어야 한다</a:t>
            </a:r>
            <a:r>
              <a:rPr lang="en-US" altLang="ko-KR" sz="2400" b="1" dirty="0" smtClean="0">
                <a:solidFill>
                  <a:srgbClr val="6C2112"/>
                </a:solidFill>
                <a:latin typeface="HY견고딕" pitchFamily="18" charset="-127"/>
                <a:ea typeface="HY견고딕" pitchFamily="18" charset="-127"/>
              </a:rPr>
              <a:t>.( 219.p)</a:t>
            </a: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solidFill>
                  <a:srgbClr val="FF3300"/>
                </a:solidFill>
                <a:latin typeface="HY견고딕" pitchFamily="18" charset="-127"/>
                <a:ea typeface="HY견고딕" pitchFamily="18" charset="-127"/>
              </a:rPr>
              <a:t/>
            </a:r>
            <a:br>
              <a:rPr lang="en-US" altLang="ko-KR" sz="2400" b="1" dirty="0" smtClean="0">
                <a:solidFill>
                  <a:srgbClr val="FF3300"/>
                </a:solidFill>
                <a:latin typeface="HY견고딕" pitchFamily="18" charset="-127"/>
                <a:ea typeface="HY견고딕" pitchFamily="18" charset="-127"/>
              </a:rPr>
            </a:br>
            <a:r>
              <a:rPr lang="ko-KR" altLang="en-US" sz="2400" b="1" dirty="0" smtClean="0">
                <a:solidFill>
                  <a:srgbClr val="29123A"/>
                </a:solidFill>
                <a:latin typeface="HY견고딕" pitchFamily="18" charset="-127"/>
                <a:ea typeface="HY견고딕" pitchFamily="18" charset="-127"/>
              </a:rPr>
              <a:t/>
            </a:r>
            <a:br>
              <a:rPr lang="ko-KR" altLang="en-US" sz="2400" b="1" dirty="0" smtClean="0">
                <a:solidFill>
                  <a:srgbClr val="29123A"/>
                </a:solidFill>
                <a:latin typeface="HY견고딕" pitchFamily="18" charset="-127"/>
                <a:ea typeface="HY견고딕" pitchFamily="18" charset="-127"/>
              </a:rPr>
            </a:br>
            <a:r>
              <a:rPr lang="ko-KR" altLang="en-US" sz="2400" b="1" dirty="0" smtClean="0">
                <a:solidFill>
                  <a:srgbClr val="29123A"/>
                </a:solidFill>
                <a:latin typeface="HY견고딕" pitchFamily="18" charset="-127"/>
                <a:ea typeface="HY견고딕" pitchFamily="18" charset="-127"/>
              </a:rPr>
              <a:t> </a:t>
            </a:r>
            <a:r>
              <a:rPr lang="ko-KR" altLang="en-US" sz="2800" b="1" dirty="0" smtClean="0">
                <a:solidFill>
                  <a:srgbClr val="29123A"/>
                </a:solidFill>
                <a:latin typeface="HY견고딕" pitchFamily="18" charset="-127"/>
                <a:ea typeface="HY견고딕" pitchFamily="18" charset="-127"/>
              </a:rPr>
              <a:t/>
            </a:r>
            <a:br>
              <a:rPr lang="ko-KR" altLang="en-US" sz="2800" b="1" dirty="0" smtClean="0">
                <a:solidFill>
                  <a:srgbClr val="29123A"/>
                </a:solidFill>
                <a:latin typeface="HY견고딕" pitchFamily="18" charset="-127"/>
                <a:ea typeface="HY견고딕" pitchFamily="18" charset="-127"/>
              </a:rPr>
            </a:br>
            <a:r>
              <a:rPr lang="ko-KR" altLang="en-US" sz="2400" b="1" dirty="0" smtClean="0"/>
              <a:t> </a:t>
            </a:r>
            <a:r>
              <a:rPr lang="ko-KR" altLang="en-US" sz="2800" dirty="0" smtClean="0"/>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561" y="1268760"/>
            <a:ext cx="8246690" cy="5039965"/>
          </a:xfrm>
          <a:solidFill>
            <a:srgbClr val="92D050"/>
          </a:solidFill>
        </p:spPr>
        <p:txBody>
          <a:bodyPr/>
          <a:lstStyle/>
          <a:p>
            <a:pPr algn="l"/>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dirty="0" smtClean="0">
                <a:solidFill>
                  <a:srgbClr val="6C2112"/>
                </a:solidFill>
                <a:latin typeface="HY견고딕" pitchFamily="18" charset="-127"/>
                <a:ea typeface="HY견고딕" pitchFamily="18" charset="-127"/>
              </a:rPr>
              <a:t> </a:t>
            </a: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dirty="0" smtClean="0"/>
              <a:t/>
            </a:r>
            <a:br>
              <a:rPr lang="en-US" altLang="ko-KR" sz="2400" dirty="0" smtClean="0"/>
            </a:br>
            <a:r>
              <a:rPr lang="en-US" altLang="ko-KR" sz="2400" dirty="0" smtClean="0"/>
              <a:t/>
            </a:r>
            <a:br>
              <a:rPr lang="en-US" altLang="ko-KR" sz="2400" dirty="0" smtClean="0"/>
            </a:br>
            <a:r>
              <a:rPr lang="en-US" altLang="ko-KR" sz="2400" dirty="0" smtClean="0"/>
              <a:t/>
            </a:r>
            <a:br>
              <a:rPr lang="en-US" altLang="ko-KR" sz="2400" dirty="0" smtClean="0"/>
            </a:br>
            <a:r>
              <a:rPr lang="en-US" altLang="ko-KR" sz="2400" b="1" dirty="0" smtClean="0">
                <a:solidFill>
                  <a:srgbClr val="86041A"/>
                </a:solidFill>
                <a:latin typeface="HY견고딕" pitchFamily="18" charset="-127"/>
                <a:ea typeface="HY견고딕" pitchFamily="18" charset="-127"/>
              </a:rPr>
              <a:t>13) </a:t>
            </a:r>
            <a:r>
              <a:rPr lang="ko-KR" altLang="en-US" sz="2400" b="1" dirty="0" smtClean="0">
                <a:solidFill>
                  <a:srgbClr val="86041A"/>
                </a:solidFill>
                <a:latin typeface="HY견고딕" pitchFamily="18" charset="-127"/>
                <a:ea typeface="HY견고딕" pitchFamily="18" charset="-127"/>
              </a:rPr>
              <a:t>지도자가 리더들에게 </a:t>
            </a:r>
            <a:r>
              <a:rPr lang="en-US" altLang="ko-KR" sz="2400" b="1" dirty="0" smtClean="0">
                <a:solidFill>
                  <a:srgbClr val="86041A"/>
                </a:solidFill>
                <a:latin typeface="HY견고딕" pitchFamily="18" charset="-127"/>
                <a:ea typeface="HY견고딕" pitchFamily="18" charset="-127"/>
              </a:rPr>
              <a:t>Empowering</a:t>
            </a:r>
            <a:r>
              <a:rPr lang="ko-KR" altLang="en-US" sz="2400" b="1" dirty="0" smtClean="0">
                <a:solidFill>
                  <a:srgbClr val="86041A"/>
                </a:solidFill>
                <a:latin typeface="HY견고딕" pitchFamily="18" charset="-127"/>
                <a:ea typeface="HY견고딕" pitchFamily="18" charset="-127"/>
              </a:rPr>
              <a:t>을 할 때 어느 정도의 수준이면 될까</a:t>
            </a:r>
            <a:r>
              <a:rPr lang="en-US" altLang="ko-KR" sz="2400" b="1" dirty="0" smtClean="0">
                <a:solidFill>
                  <a:srgbClr val="86041A"/>
                </a:solidFill>
                <a:latin typeface="HY견고딕" pitchFamily="18" charset="-127"/>
                <a:ea typeface="HY견고딕" pitchFamily="18" charset="-127"/>
              </a:rPr>
              <a:t>? </a:t>
            </a:r>
            <a:r>
              <a:rPr lang="ko-KR" altLang="en-US" sz="2400" b="1" dirty="0" smtClean="0">
                <a:solidFill>
                  <a:srgbClr val="86041A"/>
                </a:solidFill>
                <a:latin typeface="HY견고딕" pitchFamily="18" charset="-127"/>
                <a:ea typeface="HY견고딕" pitchFamily="18" charset="-127"/>
              </a:rPr>
              <a:t>임무를 맡기는 것을 알 때 차이를 만들까</a:t>
            </a:r>
            <a:r>
              <a:rPr lang="en-US" altLang="ko-KR" sz="2400" b="1" dirty="0" smtClean="0">
                <a:solidFill>
                  <a:srgbClr val="86041A"/>
                </a:solidFill>
                <a:latin typeface="HY견고딕" pitchFamily="18" charset="-127"/>
                <a:ea typeface="HY견고딕" pitchFamily="18" charset="-127"/>
              </a:rPr>
              <a:t>? Gretchen </a:t>
            </a:r>
            <a:r>
              <a:rPr lang="en-US" altLang="ko-KR" sz="2400" b="1" dirty="0" err="1" smtClean="0">
                <a:solidFill>
                  <a:srgbClr val="86041A"/>
                </a:solidFill>
                <a:latin typeface="HY견고딕" pitchFamily="18" charset="-127"/>
                <a:ea typeface="HY견고딕" pitchFamily="18" charset="-127"/>
              </a:rPr>
              <a:t>Spreitzer</a:t>
            </a:r>
            <a:r>
              <a:rPr lang="en-US" altLang="ko-KR" sz="2400" b="1" dirty="0" smtClean="0">
                <a:solidFill>
                  <a:srgbClr val="86041A"/>
                </a:solidFill>
                <a:latin typeface="HY견고딕" pitchFamily="18" charset="-127"/>
                <a:ea typeface="HY견고딕" pitchFamily="18" charset="-127"/>
              </a:rPr>
              <a:t>(1995-1996, University of California)</a:t>
            </a:r>
            <a:r>
              <a:rPr lang="ko-KR" altLang="en-US" sz="2400" b="1" dirty="0" smtClean="0">
                <a:solidFill>
                  <a:srgbClr val="86041A"/>
                </a:solidFill>
                <a:latin typeface="HY견고딕" pitchFamily="18" charset="-127"/>
                <a:ea typeface="HY견고딕" pitchFamily="18" charset="-127"/>
              </a:rPr>
              <a:t>의 연구에 의하면 맡기면 훨씬 더 </a:t>
            </a:r>
            <a:r>
              <a:rPr lang="ko-KR" altLang="en-US" sz="2400" u="sng" dirty="0" smtClean="0">
                <a:solidFill>
                  <a:srgbClr val="FF0000"/>
                </a:solidFill>
                <a:latin typeface="HY견고딕" pitchFamily="18" charset="-127"/>
                <a:ea typeface="HY견고딕" pitchFamily="18" charset="-127"/>
              </a:rPr>
              <a:t>효과</a:t>
            </a:r>
            <a:r>
              <a:rPr lang="ko-KR" altLang="en-US" sz="2400" b="1" dirty="0" smtClean="0">
                <a:solidFill>
                  <a:srgbClr val="86041A"/>
                </a:solidFill>
                <a:latin typeface="HY견고딕" pitchFamily="18" charset="-127"/>
                <a:ea typeface="HY견고딕" pitchFamily="18" charset="-127"/>
              </a:rPr>
              <a:t>가 있었다</a:t>
            </a:r>
            <a:r>
              <a:rPr lang="en-US" altLang="ko-KR" sz="2400" b="1" dirty="0" smtClean="0">
                <a:solidFill>
                  <a:srgbClr val="86041A"/>
                </a:solidFill>
                <a:latin typeface="HY견고딕" pitchFamily="18" charset="-127"/>
                <a:ea typeface="HY견고딕" pitchFamily="18" charset="-127"/>
              </a:rPr>
              <a:t>. Self leadership (</a:t>
            </a:r>
            <a:r>
              <a:rPr lang="ko-KR" altLang="en-US" sz="2400" b="1" dirty="0" smtClean="0">
                <a:solidFill>
                  <a:srgbClr val="86041A"/>
                </a:solidFill>
                <a:latin typeface="HY견고딕" pitchFamily="18" charset="-127"/>
                <a:ea typeface="HY견고딕" pitchFamily="18" charset="-127"/>
              </a:rPr>
              <a:t>단독</a:t>
            </a:r>
            <a:r>
              <a:rPr lang="en-US" altLang="ko-KR" sz="2400" b="1" dirty="0" smtClean="0">
                <a:solidFill>
                  <a:srgbClr val="86041A"/>
                </a:solidFill>
                <a:latin typeface="HY견고딕" pitchFamily="18" charset="-127"/>
                <a:ea typeface="HY견고딕" pitchFamily="18" charset="-127"/>
              </a:rPr>
              <a:t>)</a:t>
            </a:r>
            <a:r>
              <a:rPr lang="ko-KR" altLang="en-US" sz="2400" b="1" dirty="0" smtClean="0">
                <a:solidFill>
                  <a:srgbClr val="86041A"/>
                </a:solidFill>
                <a:latin typeface="HY견고딕" pitchFamily="18" charset="-127"/>
                <a:ea typeface="HY견고딕" pitchFamily="18" charset="-127"/>
              </a:rPr>
              <a:t>보다는</a:t>
            </a:r>
            <a:r>
              <a:rPr lang="en-US" altLang="ko-KR" sz="2400" b="1" dirty="0" smtClean="0">
                <a:solidFill>
                  <a:srgbClr val="86041A"/>
                </a:solidFill>
                <a:latin typeface="HY견고딕" pitchFamily="18" charset="-127"/>
                <a:ea typeface="HY견고딕" pitchFamily="18" charset="-127"/>
              </a:rPr>
              <a:t/>
            </a:r>
            <a:br>
              <a:rPr lang="en-US" altLang="ko-KR" sz="2400" b="1" dirty="0" smtClean="0">
                <a:solidFill>
                  <a:srgbClr val="86041A"/>
                </a:solidFill>
                <a:latin typeface="HY견고딕" pitchFamily="18" charset="-127"/>
                <a:ea typeface="HY견고딕" pitchFamily="18" charset="-127"/>
              </a:rPr>
            </a:br>
            <a:r>
              <a:rPr lang="en-US" altLang="ko-KR" sz="2400" b="1" dirty="0" smtClean="0">
                <a:solidFill>
                  <a:srgbClr val="86041A"/>
                </a:solidFill>
                <a:latin typeface="HY견고딕" pitchFamily="18" charset="-127"/>
                <a:ea typeface="HY견고딕" pitchFamily="18" charset="-127"/>
              </a:rPr>
              <a:t>(</a:t>
            </a:r>
            <a:r>
              <a:rPr lang="ko-KR" altLang="en-US" sz="2400" b="1" dirty="0" smtClean="0">
                <a:solidFill>
                  <a:srgbClr val="86041A"/>
                </a:solidFill>
                <a:latin typeface="HY견고딕" pitchFamily="18" charset="-127"/>
                <a:ea typeface="HY견고딕" pitchFamily="18" charset="-127"/>
              </a:rPr>
              <a:t>위임</a:t>
            </a:r>
            <a:r>
              <a:rPr lang="en-US" altLang="ko-KR" sz="2400" b="1" dirty="0" smtClean="0">
                <a:solidFill>
                  <a:srgbClr val="86041A"/>
                </a:solidFill>
                <a:latin typeface="HY견고딕" pitchFamily="18" charset="-127"/>
                <a:ea typeface="HY견고딕" pitchFamily="18" charset="-127"/>
              </a:rPr>
              <a:t>)leadership</a:t>
            </a:r>
            <a:r>
              <a:rPr lang="ko-KR" altLang="en-US" sz="2400" b="1" dirty="0" smtClean="0">
                <a:solidFill>
                  <a:srgbClr val="86041A"/>
                </a:solidFill>
                <a:latin typeface="HY견고딕" pitchFamily="18" charset="-127"/>
                <a:ea typeface="HY견고딕" pitchFamily="18" charset="-127"/>
              </a:rPr>
              <a:t>을 활용하라</a:t>
            </a:r>
            <a:r>
              <a:rPr lang="en-US" altLang="ko-KR" sz="2400" b="1" dirty="0" smtClean="0">
                <a:solidFill>
                  <a:srgbClr val="86041A"/>
                </a:solidFill>
                <a:latin typeface="HY견고딕" pitchFamily="18" charset="-127"/>
                <a:ea typeface="HY견고딕" pitchFamily="18" charset="-127"/>
              </a:rPr>
              <a:t>. (226p)  </a:t>
            </a:r>
            <a:br>
              <a:rPr lang="en-US" altLang="ko-KR" sz="2400" b="1" dirty="0" smtClean="0">
                <a:solidFill>
                  <a:srgbClr val="86041A"/>
                </a:solidFill>
                <a:latin typeface="HY견고딕" pitchFamily="18" charset="-127"/>
                <a:ea typeface="HY견고딕" pitchFamily="18" charset="-127"/>
              </a:rPr>
            </a:br>
            <a:r>
              <a:rPr lang="en-US" altLang="ko-KR" sz="2400" b="1" dirty="0" smtClean="0">
                <a:solidFill>
                  <a:srgbClr val="86041A"/>
                </a:solidFill>
                <a:latin typeface="HY견고딕" pitchFamily="18" charset="-127"/>
                <a:ea typeface="HY견고딕" pitchFamily="18" charset="-127"/>
              </a:rPr>
              <a:t/>
            </a:r>
            <a:br>
              <a:rPr lang="en-US" altLang="ko-KR" sz="2400" b="1" dirty="0" smtClean="0">
                <a:solidFill>
                  <a:srgbClr val="86041A"/>
                </a:solidFill>
                <a:latin typeface="HY견고딕" pitchFamily="18" charset="-127"/>
                <a:ea typeface="HY견고딕" pitchFamily="18" charset="-127"/>
              </a:rPr>
            </a:br>
            <a:r>
              <a:rPr lang="en-US" altLang="ko-KR" sz="2400" b="1" dirty="0" smtClean="0">
                <a:solidFill>
                  <a:srgbClr val="86041A"/>
                </a:solidFill>
                <a:latin typeface="HY견고딕" pitchFamily="18" charset="-127"/>
                <a:ea typeface="HY견고딕" pitchFamily="18" charset="-127"/>
              </a:rPr>
              <a:t>14) Deep Change</a:t>
            </a:r>
            <a:r>
              <a:rPr lang="ko-KR" altLang="en-US" sz="2400" b="1" dirty="0" smtClean="0">
                <a:solidFill>
                  <a:srgbClr val="86041A"/>
                </a:solidFill>
                <a:latin typeface="HY견고딕" pitchFamily="18" charset="-127"/>
                <a:ea typeface="HY견고딕" pitchFamily="18" charset="-127"/>
              </a:rPr>
              <a:t>를 하는 것은 </a:t>
            </a:r>
            <a:r>
              <a:rPr lang="ko-KR" altLang="en-US" sz="2400" b="1" dirty="0" err="1" smtClean="0">
                <a:solidFill>
                  <a:srgbClr val="86041A"/>
                </a:solidFill>
                <a:latin typeface="HY견고딕" pitchFamily="18" charset="-127"/>
                <a:ea typeface="HY견고딕" pitchFamily="18" charset="-127"/>
              </a:rPr>
              <a:t>벌거</a:t>
            </a:r>
            <a:r>
              <a:rPr lang="en-US" altLang="ko-KR" sz="2400" b="1" dirty="0" smtClean="0">
                <a:solidFill>
                  <a:srgbClr val="86041A"/>
                </a:solidFill>
                <a:latin typeface="HY견고딕" pitchFamily="18" charset="-127"/>
                <a:ea typeface="HY견고딕" pitchFamily="18" charset="-127"/>
              </a:rPr>
              <a:t/>
            </a:r>
            <a:br>
              <a:rPr lang="en-US" altLang="ko-KR" sz="2400" b="1" dirty="0" smtClean="0">
                <a:solidFill>
                  <a:srgbClr val="86041A"/>
                </a:solidFill>
                <a:latin typeface="HY견고딕" pitchFamily="18" charset="-127"/>
                <a:ea typeface="HY견고딕" pitchFamily="18" charset="-127"/>
              </a:rPr>
            </a:br>
            <a:r>
              <a:rPr lang="ko-KR" altLang="en-US" sz="2400" b="1" dirty="0" smtClean="0">
                <a:solidFill>
                  <a:srgbClr val="86041A"/>
                </a:solidFill>
                <a:latin typeface="HY견고딕" pitchFamily="18" charset="-127"/>
                <a:ea typeface="HY견고딕" pitchFamily="18" charset="-127"/>
              </a:rPr>
              <a:t>벗은 사람이 세상에 </a:t>
            </a:r>
            <a:r>
              <a:rPr lang="en-US" altLang="ko-KR" sz="2400" b="1" dirty="0" smtClean="0">
                <a:solidFill>
                  <a:srgbClr val="86041A"/>
                </a:solidFill>
                <a:latin typeface="HY견고딕" pitchFamily="18" charset="-127"/>
                <a:ea typeface="HY견고딕" pitchFamily="18" charset="-127"/>
              </a:rPr>
              <a:t> </a:t>
            </a:r>
            <a:r>
              <a:rPr lang="ko-KR" altLang="en-US" sz="2400" b="1" dirty="0" smtClean="0">
                <a:solidFill>
                  <a:srgbClr val="86041A"/>
                </a:solidFill>
                <a:latin typeface="HY견고딕" pitchFamily="18" charset="-127"/>
                <a:ea typeface="HY견고딕" pitchFamily="18" charset="-127"/>
              </a:rPr>
              <a:t>뛰어 드는 것과 같다</a:t>
            </a:r>
            <a:r>
              <a:rPr lang="en-US" altLang="ko-KR" sz="2400" b="1" dirty="0" smtClean="0">
                <a:solidFill>
                  <a:srgbClr val="86041A"/>
                </a:solidFill>
                <a:latin typeface="HY견고딕" pitchFamily="18" charset="-127"/>
                <a:ea typeface="HY견고딕" pitchFamily="18" charset="-127"/>
              </a:rPr>
              <a:t>.</a:t>
            </a:r>
            <a:br>
              <a:rPr lang="en-US" altLang="ko-KR" sz="2400" b="1" dirty="0" smtClean="0">
                <a:solidFill>
                  <a:srgbClr val="86041A"/>
                </a:solidFill>
                <a:latin typeface="HY견고딕" pitchFamily="18" charset="-127"/>
                <a:ea typeface="HY견고딕" pitchFamily="18" charset="-127"/>
              </a:rPr>
            </a:br>
            <a:r>
              <a:rPr lang="en-US" altLang="ko-KR" sz="2400" b="1" dirty="0" smtClean="0">
                <a:solidFill>
                  <a:srgbClr val="86041A"/>
                </a:solidFill>
                <a:latin typeface="HY견고딕" pitchFamily="18" charset="-127"/>
                <a:ea typeface="HY견고딕" pitchFamily="18" charset="-127"/>
              </a:rPr>
              <a:t>(</a:t>
            </a:r>
            <a:r>
              <a:rPr lang="ko-KR" altLang="en-US" sz="2400" b="1" dirty="0" smtClean="0">
                <a:solidFill>
                  <a:srgbClr val="86041A"/>
                </a:solidFill>
                <a:latin typeface="HY견고딕" pitchFamily="18" charset="-127"/>
                <a:ea typeface="HY견고딕" pitchFamily="18" charset="-127"/>
              </a:rPr>
              <a:t>힘이 </a:t>
            </a:r>
            <a:r>
              <a:rPr lang="ko-KR" altLang="en-US" sz="2400" b="1" dirty="0" err="1" smtClean="0">
                <a:solidFill>
                  <a:srgbClr val="86041A"/>
                </a:solidFill>
                <a:latin typeface="HY견고딕" pitchFamily="18" charset="-127"/>
                <a:ea typeface="HY견고딕" pitchFamily="18" charset="-127"/>
              </a:rPr>
              <a:t>들수</a:t>
            </a:r>
            <a:r>
              <a:rPr lang="ko-KR" altLang="en-US" sz="2400" b="1" dirty="0" smtClean="0">
                <a:solidFill>
                  <a:srgbClr val="86041A"/>
                </a:solidFill>
                <a:latin typeface="HY견고딕" pitchFamily="18" charset="-127"/>
                <a:ea typeface="HY견고딕" pitchFamily="18" charset="-127"/>
              </a:rPr>
              <a:t> 있고</a:t>
            </a:r>
            <a:r>
              <a:rPr lang="en-US" altLang="ko-KR" sz="2400" b="1" dirty="0" smtClean="0">
                <a:solidFill>
                  <a:srgbClr val="86041A"/>
                </a:solidFill>
                <a:latin typeface="HY견고딕" pitchFamily="18" charset="-127"/>
                <a:ea typeface="HY견고딕" pitchFamily="18" charset="-127"/>
              </a:rPr>
              <a:t>, </a:t>
            </a:r>
            <a:r>
              <a:rPr lang="ko-KR" altLang="en-US" sz="2400" b="1" dirty="0" smtClean="0">
                <a:solidFill>
                  <a:srgbClr val="86041A"/>
                </a:solidFill>
                <a:latin typeface="HY견고딕" pitchFamily="18" charset="-127"/>
                <a:ea typeface="HY견고딕" pitchFamily="18" charset="-127"/>
              </a:rPr>
              <a:t>배타적인 사람이 될 수 </a:t>
            </a:r>
            <a:r>
              <a:rPr lang="en-US" altLang="ko-KR" sz="2400" b="1" dirty="0" smtClean="0">
                <a:solidFill>
                  <a:srgbClr val="86041A"/>
                </a:solidFill>
                <a:latin typeface="HY견고딕" pitchFamily="18" charset="-127"/>
                <a:ea typeface="HY견고딕" pitchFamily="18" charset="-127"/>
              </a:rPr>
              <a:t/>
            </a:r>
            <a:br>
              <a:rPr lang="en-US" altLang="ko-KR" sz="2400" b="1" dirty="0" smtClean="0">
                <a:solidFill>
                  <a:srgbClr val="86041A"/>
                </a:solidFill>
                <a:latin typeface="HY견고딕" pitchFamily="18" charset="-127"/>
                <a:ea typeface="HY견고딕" pitchFamily="18" charset="-127"/>
              </a:rPr>
            </a:br>
            <a:r>
              <a:rPr lang="ko-KR" altLang="en-US" sz="2400" b="1" dirty="0" smtClean="0">
                <a:solidFill>
                  <a:srgbClr val="86041A"/>
                </a:solidFill>
                <a:latin typeface="HY견고딕" pitchFamily="18" charset="-127"/>
                <a:ea typeface="HY견고딕" pitchFamily="18" charset="-127"/>
              </a:rPr>
              <a:t>있다</a:t>
            </a:r>
            <a:r>
              <a:rPr lang="en-US" altLang="ko-KR" sz="2400" b="1" dirty="0" smtClean="0">
                <a:solidFill>
                  <a:srgbClr val="86041A"/>
                </a:solidFill>
                <a:latin typeface="HY견고딕" pitchFamily="18" charset="-127"/>
                <a:ea typeface="HY견고딕" pitchFamily="18" charset="-127"/>
              </a:rPr>
              <a:t>) </a:t>
            </a:r>
            <a:r>
              <a:rPr lang="ko-KR" altLang="en-US" sz="2400" b="1" dirty="0" smtClean="0">
                <a:solidFill>
                  <a:srgbClr val="86041A"/>
                </a:solidFill>
                <a:latin typeface="HY견고딕" pitchFamily="18" charset="-127"/>
                <a:ea typeface="HY견고딕" pitchFamily="18" charset="-127"/>
              </a:rPr>
              <a:t> </a:t>
            </a:r>
            <a:br>
              <a:rPr lang="ko-KR" altLang="en-US" sz="2400" b="1" dirty="0" smtClean="0">
                <a:solidFill>
                  <a:srgbClr val="86041A"/>
                </a:solidFill>
                <a:latin typeface="HY견고딕" pitchFamily="18" charset="-127"/>
                <a:ea typeface="HY견고딕" pitchFamily="18" charset="-127"/>
              </a:rPr>
            </a:br>
            <a:r>
              <a:rPr lang="en-US" altLang="ko-KR" sz="2400" dirty="0" smtClean="0"/>
              <a:t/>
            </a:r>
            <a:br>
              <a:rPr lang="en-US" altLang="ko-KR" sz="2400" dirty="0" smtClean="0"/>
            </a:br>
            <a:r>
              <a:rPr lang="ko-KR" altLang="en-US" sz="2400" dirty="0" smtClean="0"/>
              <a:t/>
            </a:r>
            <a:br>
              <a:rPr lang="ko-KR" altLang="en-US" sz="2400" dirty="0" smtClean="0"/>
            </a:br>
            <a:r>
              <a:rPr lang="ko-KR" altLang="en-US" sz="2400" dirty="0" smtClean="0"/>
              <a:t/>
            </a:r>
            <a:br>
              <a:rPr lang="ko-KR" altLang="en-US" sz="2400" dirty="0" smtClean="0"/>
            </a:b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dirty="0" smtClean="0"/>
              <a:t/>
            </a:r>
            <a:br>
              <a:rPr lang="ko-KR" altLang="en-US" sz="2400" dirty="0" smtClean="0"/>
            </a:br>
            <a:r>
              <a:rPr lang="ko-KR" altLang="en-US" sz="2400" dirty="0" smtClean="0"/>
              <a:t>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en-US" altLang="ko-KR" sz="2800" b="1" dirty="0" smtClean="0">
                <a:solidFill>
                  <a:srgbClr val="6C2112"/>
                </a:solidFill>
                <a:latin typeface="HY견고딕" pitchFamily="18" charset="-127"/>
                <a:ea typeface="HY견고딕" pitchFamily="18" charset="-127"/>
              </a:rPr>
              <a:t/>
            </a:r>
            <a:br>
              <a:rPr lang="en-US" altLang="ko-KR" sz="28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r>
            <a:br>
              <a:rPr lang="ko-KR" altLang="en-US" sz="2400" b="1" dirty="0" smtClean="0">
                <a:solidFill>
                  <a:srgbClr val="6C2112"/>
                </a:solidFill>
                <a:latin typeface="HY견고딕" pitchFamily="18" charset="-127"/>
                <a:ea typeface="HY견고딕" pitchFamily="18" charset="-127"/>
              </a:rPr>
            </a:br>
            <a:r>
              <a:rPr lang="ko-KR" altLang="en-US" sz="2400" b="1" dirty="0" smtClean="0">
                <a:solidFill>
                  <a:srgbClr val="6C2112"/>
                </a:solidFill>
                <a:latin typeface="HY견고딕" pitchFamily="18" charset="-127"/>
                <a:ea typeface="HY견고딕" pitchFamily="18" charset="-127"/>
              </a:rPr>
              <a:t> </a:t>
            </a:r>
            <a:r>
              <a:rPr lang="ko-KR" altLang="en-US" sz="2400" dirty="0" smtClean="0"/>
              <a:t/>
            </a:r>
            <a:br>
              <a:rPr lang="ko-KR" altLang="en-US" sz="2400" dirty="0" smtClean="0"/>
            </a:br>
            <a:r>
              <a:rPr lang="ko-KR" altLang="en-US" sz="2800" dirty="0" smtClean="0"/>
              <a:t/>
            </a:r>
            <a:br>
              <a:rPr lang="ko-KR" altLang="en-US" sz="2800" dirty="0" smtClean="0"/>
            </a:br>
            <a:r>
              <a:rPr lang="ko-KR" altLang="en-US" sz="2800" b="1" dirty="0" smtClean="0">
                <a:solidFill>
                  <a:srgbClr val="6C2112"/>
                </a:solidFill>
                <a:latin typeface="HY견고딕" pitchFamily="18" charset="-127"/>
                <a:ea typeface="HY견고딕" pitchFamily="18" charset="-127"/>
              </a:rPr>
              <a:t/>
            </a:r>
            <a:br>
              <a:rPr lang="ko-KR" altLang="en-US" sz="2800" b="1" dirty="0" smtClean="0">
                <a:solidFill>
                  <a:srgbClr val="6C2112"/>
                </a:solidFill>
                <a:latin typeface="HY견고딕" pitchFamily="18" charset="-127"/>
                <a:ea typeface="HY견고딕" pitchFamily="18" charset="-127"/>
              </a:rPr>
            </a:br>
            <a:r>
              <a:rPr lang="ko-KR" altLang="en-US" sz="2800" dirty="0" smtClean="0"/>
              <a:t> </a:t>
            </a:r>
            <a:br>
              <a:rPr lang="ko-KR" altLang="en-US" sz="2800" dirty="0" smtClean="0"/>
            </a:br>
            <a:r>
              <a:rPr lang="ko-KR" altLang="en-US" sz="2800" dirty="0" smtClean="0"/>
              <a:t/>
            </a:r>
            <a:br>
              <a:rPr lang="ko-KR" altLang="en-US" sz="2800" dirty="0" smtClean="0"/>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3556" name="그림 4" descr="Deep Change"/>
          <p:cNvPicPr>
            <a:picLocks noChangeAspect="1" noChangeArrowheads="1"/>
          </p:cNvPicPr>
          <p:nvPr/>
        </p:nvPicPr>
        <p:blipFill>
          <a:blip r:embed="rId3" cstate="print"/>
          <a:srcRect/>
          <a:stretch>
            <a:fillRect/>
          </a:stretch>
        </p:blipFill>
        <p:spPr bwMode="auto">
          <a:xfrm>
            <a:off x="6876256" y="3573016"/>
            <a:ext cx="2016125" cy="2664718"/>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5"/>
          <p:cNvSpPr>
            <a:spLocks noChangeArrowheads="1"/>
          </p:cNvSpPr>
          <p:nvPr/>
        </p:nvSpPr>
        <p:spPr bwMode="auto">
          <a:xfrm>
            <a:off x="1071563" y="4598988"/>
            <a:ext cx="1285875" cy="368300"/>
          </a:xfrm>
          <a:prstGeom prst="rect">
            <a:avLst/>
          </a:prstGeom>
          <a:noFill/>
          <a:ln w="9525">
            <a:noFill/>
            <a:miter lim="800000"/>
            <a:headEnd/>
            <a:tailEnd/>
          </a:ln>
        </p:spPr>
        <p:txBody>
          <a:bodyPr>
            <a:spAutoFit/>
          </a:bodyPr>
          <a:lstStyle/>
          <a:p>
            <a:pPr algn="ctr"/>
            <a:endParaRPr lang="en-US" altLang="ko-KR">
              <a:solidFill>
                <a:srgbClr val="002060"/>
              </a:solidFill>
              <a:latin typeface="HY견고딕" pitchFamily="18" charset="-127"/>
              <a:ea typeface="HY견고딕" pitchFamily="18" charset="-127"/>
            </a:endParaRPr>
          </a:p>
        </p:txBody>
      </p:sp>
      <p:sp>
        <p:nvSpPr>
          <p:cNvPr id="11" name="Text Box 3"/>
          <p:cNvSpPr txBox="1">
            <a:spLocks noChangeArrowheads="1"/>
          </p:cNvSpPr>
          <p:nvPr/>
        </p:nvSpPr>
        <p:spPr bwMode="auto">
          <a:xfrm>
            <a:off x="661988" y="2074863"/>
            <a:ext cx="8193087" cy="3231654"/>
          </a:xfrm>
          <a:prstGeom prst="rect">
            <a:avLst/>
          </a:prstGeom>
          <a:solidFill>
            <a:srgbClr val="92D050"/>
          </a:solidFill>
          <a:ln w="28575" algn="ctr">
            <a:noFill/>
            <a:miter lim="800000"/>
            <a:headEnd/>
            <a:tailEnd/>
          </a:ln>
          <a:effectLst/>
        </p:spPr>
        <p:txBody>
          <a:bodyPr>
            <a:spAutoFit/>
          </a:bodyPr>
          <a:lstStyle/>
          <a:p>
            <a:pPr algn="r" latinLnBrk="0">
              <a:defRPr/>
            </a:pPr>
            <a:r>
              <a:rPr lang="en-US" altLang="ko-KR" sz="72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Session 4</a:t>
            </a:r>
            <a:endParaRPr kumimoji="0" lang="ko-KR" altLang="en-US" sz="7200" dirty="0">
              <a:solidFill>
                <a:srgbClr val="008000"/>
              </a:solidFill>
              <a:effectLst>
                <a:outerShdw blurRad="38100" dist="38100" dir="2700000" algn="tl">
                  <a:srgbClr val="C0C0C0"/>
                </a:outerShdw>
              </a:effectLst>
              <a:latin typeface="휴먼엑스포" pitchFamily="18" charset="-127"/>
              <a:ea typeface="휴먼엑스포" pitchFamily="18" charset="-127"/>
            </a:endParaRPr>
          </a:p>
          <a:p>
            <a:pPr algn="r" latinLnBrk="0">
              <a:defRPr/>
            </a:pPr>
            <a:r>
              <a:rPr lang="ko-KR" altLang="en-US" sz="44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어떤 리더가 교회를 성장하게 하는가</a:t>
            </a:r>
            <a:r>
              <a:rPr lang="en-US" altLang="ko-KR" sz="44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a:t>
            </a:r>
          </a:p>
          <a:p>
            <a:pPr algn="r" latinLnBrk="0">
              <a:defRPr/>
            </a:pPr>
            <a:r>
              <a:rPr lang="en-US" altLang="ko-KR" sz="4400" dirty="0" smtClean="0">
                <a:solidFill>
                  <a:srgbClr val="008000"/>
                </a:solidFill>
                <a:effectLst>
                  <a:outerShdw blurRad="38100" dist="38100" dir="2700000" algn="tl">
                    <a:srgbClr val="C0C0C0"/>
                  </a:outerShdw>
                </a:effectLst>
                <a:latin typeface="휴먼엑스포" pitchFamily="18" charset="-127"/>
                <a:ea typeface="휴먼엑스포" pitchFamily="18" charset="-127"/>
              </a:rPr>
              <a:t>(Advance B)</a:t>
            </a:r>
            <a:endParaRPr kumimoji="0" lang="ko-KR" altLang="en-US" sz="4400" dirty="0">
              <a:solidFill>
                <a:srgbClr val="008000"/>
              </a:solidFill>
              <a:effectLst>
                <a:outerShdw blurRad="38100" dist="38100" dir="2700000" algn="tl">
                  <a:srgbClr val="C0C0C0"/>
                </a:outerShdw>
              </a:effectLst>
              <a:latin typeface="휴먼엑스포" pitchFamily="18" charset="-127"/>
              <a:ea typeface="휴먼엑스포" pitchFamily="18" charset="-127"/>
            </a:endParaRPr>
          </a:p>
        </p:txBody>
      </p:sp>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125115"/>
            <a:ext cx="8497069" cy="5256213"/>
          </a:xfrm>
          <a:solidFill>
            <a:srgbClr val="00B050"/>
          </a:solidFill>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86041A"/>
                </a:solidFill>
                <a:latin typeface="HY견고딕" pitchFamily="18" charset="-127"/>
                <a:ea typeface="HY견고딕" pitchFamily="18" charset="-127"/>
              </a:rPr>
              <a:t>6.</a:t>
            </a:r>
            <a:r>
              <a:rPr lang="en-US" altLang="ko-KR" sz="2400" b="1" dirty="0" smtClean="0">
                <a:latin typeface="HY견고딕" pitchFamily="18" charset="-127"/>
                <a:ea typeface="HY견고딕" pitchFamily="18" charset="-127"/>
              </a:rPr>
              <a:t> </a:t>
            </a:r>
            <a:r>
              <a:rPr lang="en-US" altLang="ko-KR" sz="2400" b="1" dirty="0" smtClean="0">
                <a:solidFill>
                  <a:srgbClr val="6C2112"/>
                </a:solidFill>
                <a:latin typeface="HY견고딕" pitchFamily="18" charset="-127"/>
                <a:ea typeface="HY견고딕" pitchFamily="18" charset="-127"/>
              </a:rPr>
              <a:t>Everett Anthony(*)</a:t>
            </a:r>
            <a:r>
              <a:rPr lang="ko-KR" altLang="en-US" sz="2400" b="1" dirty="0" smtClean="0">
                <a:solidFill>
                  <a:srgbClr val="6C2112"/>
                </a:solidFill>
                <a:latin typeface="HY견고딕" pitchFamily="18" charset="-127"/>
                <a:ea typeface="HY견고딕" pitchFamily="18" charset="-127"/>
              </a:rPr>
              <a:t>의 글 ”어떤 리더가 교회를 성장하게 하는가</a:t>
            </a:r>
            <a:r>
              <a:rPr lang="en-US" altLang="ko-KR" sz="2400" b="1" dirty="0" smtClean="0">
                <a:solidFill>
                  <a:srgbClr val="6C2112"/>
                </a:solidFill>
                <a:latin typeface="HY견고딕" pitchFamily="18" charset="-127"/>
                <a:ea typeface="HY견고딕" pitchFamily="18" charset="-127"/>
              </a:rPr>
              <a:t>?”</a:t>
            </a:r>
            <a:r>
              <a:rPr lang="ko-KR" altLang="en-US" sz="2400" b="1" dirty="0" smtClean="0">
                <a:solidFill>
                  <a:srgbClr val="6C2112"/>
                </a:solidFill>
                <a:latin typeface="HY견고딕" pitchFamily="18" charset="-127"/>
                <a:ea typeface="HY견고딕" pitchFamily="18" charset="-127"/>
              </a:rPr>
              <a:t>를 읽고 정리한 내용이다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아래 </a:t>
            </a:r>
            <a:r>
              <a:rPr lang="en-US" altLang="ko-KR" sz="2400" b="1" dirty="0" smtClean="0">
                <a:solidFill>
                  <a:srgbClr val="6C2112"/>
                </a:solidFill>
                <a:latin typeface="HY견고딕" pitchFamily="18" charset="-127"/>
                <a:ea typeface="HY견고딕" pitchFamily="18" charset="-127"/>
              </a:rPr>
              <a:t>10</a:t>
            </a:r>
            <a:r>
              <a:rPr lang="ko-KR" altLang="en-US" sz="2400" b="1" dirty="0" smtClean="0">
                <a:solidFill>
                  <a:srgbClr val="6C2112"/>
                </a:solidFill>
                <a:latin typeface="HY견고딕" pitchFamily="18" charset="-127"/>
                <a:ea typeface="HY견고딕" pitchFamily="18" charset="-127"/>
              </a:rPr>
              <a:t>개 중에서 당신의 목회에 적용하고 싶은 것 </a:t>
            </a:r>
            <a:r>
              <a:rPr lang="en-US" altLang="ko-KR" sz="2400" b="1" dirty="0" smtClean="0">
                <a:solidFill>
                  <a:srgbClr val="6C2112"/>
                </a:solidFill>
                <a:latin typeface="HY견고딕" pitchFamily="18" charset="-127"/>
                <a:ea typeface="HY견고딕" pitchFamily="18" charset="-127"/>
              </a:rPr>
              <a:t>1-2</a:t>
            </a:r>
            <a:r>
              <a:rPr lang="ko-KR" altLang="en-US" sz="2400" b="1" dirty="0" smtClean="0">
                <a:solidFill>
                  <a:srgbClr val="6C2112"/>
                </a:solidFill>
                <a:latin typeface="HY견고딕" pitchFamily="18" charset="-127"/>
                <a:ea typeface="HY견고딕" pitchFamily="18" charset="-127"/>
              </a:rPr>
              <a:t>개를 찾고</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그것을 택한 배경을 이야기 하라</a:t>
            </a:r>
            <a:r>
              <a:rPr lang="en-US" altLang="ko-KR" sz="2400" b="1" dirty="0" smtClean="0">
                <a:solidFill>
                  <a:srgbClr val="6C2112"/>
                </a:solidFill>
                <a:latin typeface="HY견고딕" pitchFamily="18" charset="-127"/>
                <a:ea typeface="HY견고딕" pitchFamily="18" charset="-127"/>
              </a:rPr>
              <a:t>.(10</a:t>
            </a:r>
            <a:r>
              <a:rPr lang="ko-KR" altLang="en-US" sz="2400" b="1" dirty="0" smtClean="0">
                <a:solidFill>
                  <a:srgbClr val="6C2112"/>
                </a:solidFill>
                <a:latin typeface="HY견고딕" pitchFamily="18" charset="-127"/>
                <a:ea typeface="HY견고딕" pitchFamily="18" charset="-127"/>
              </a:rPr>
              <a:t>분</a:t>
            </a:r>
            <a:r>
              <a:rPr lang="en-US" altLang="ko-KR" sz="2400" b="1" dirty="0" smtClean="0">
                <a:solidFill>
                  <a:srgbClr val="6C2112"/>
                </a:solidFill>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서론 </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70%</a:t>
            </a:r>
            <a:r>
              <a:rPr lang="ko-KR" altLang="en-US" sz="2400" b="1" dirty="0" smtClean="0">
                <a:latin typeface="HY견고딕" pitchFamily="18" charset="-127"/>
                <a:ea typeface="HY견고딕" pitchFamily="18" charset="-127"/>
              </a:rPr>
              <a:t>의 미남침례회 교회들이 정체 아니면 쇠퇴의 길을 가고 있다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그들은 복음을 증거하는 일에 있어서 효과적이지 못하고 있다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이러한 교회의 리더들은 변화의 바다에 배가 서서히 빠지고 있는 것을 알면서도</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변화를 만들지 못하고 있다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베드로처럼 복음을 증거하기 위해서는 문화와 전통을 뛰어 넘어야 한다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복음의 성장을 위해서는 과거의 방법을 평가해야 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옛 생각을 바꾸어야 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주님의 말씀에 귀를 기우려야 한다</a:t>
            </a:r>
            <a:r>
              <a:rPr lang="en-US" altLang="ko-KR" sz="2400" b="1" dirty="0" smtClean="0">
                <a:latin typeface="HY견고딕" pitchFamily="18" charset="-127"/>
                <a:ea typeface="HY견고딕" pitchFamily="18" charset="-127"/>
              </a:rPr>
              <a:t>. </a:t>
            </a:r>
            <a:r>
              <a:rPr lang="ko-KR" altLang="en-US" sz="2400" dirty="0" smtClean="0">
                <a:latin typeface="HY견고딕" pitchFamily="18" charset="-127"/>
                <a:ea typeface="HY견고딕" pitchFamily="18" charset="-127"/>
              </a:rPr>
              <a:t/>
            </a:r>
            <a:br>
              <a:rPr lang="ko-KR" altLang="en-US" sz="2400" dirty="0" smtClean="0">
                <a:latin typeface="HY견고딕" pitchFamily="18" charset="-127"/>
                <a:ea typeface="HY견고딕" pitchFamily="18" charset="-127"/>
              </a:rPr>
            </a:br>
            <a:r>
              <a:rPr lang="ko-KR" altLang="en-US" sz="2400"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395537" y="1124744"/>
            <a:ext cx="8462714" cy="5399881"/>
          </a:xfrm>
          <a:solidFill>
            <a:srgbClr val="00B050"/>
          </a:solidFill>
        </p:spPr>
        <p:txBody>
          <a:bodyPr/>
          <a:lstStyle/>
          <a:p>
            <a:pPr algn="l"/>
            <a:r>
              <a:rPr lang="en-US" altLang="ko-KR" sz="2800" b="1" dirty="0" smtClean="0">
                <a:latin typeface="HY견고딕" pitchFamily="18" charset="-127"/>
                <a:ea typeface="HY견고딕" pitchFamily="18" charset="-127"/>
              </a:rPr>
              <a:t/>
            </a:r>
            <a:br>
              <a:rPr lang="en-US" altLang="ko-KR" sz="2800" b="1" dirty="0" smtClean="0">
                <a:latin typeface="HY견고딕" pitchFamily="18" charset="-127"/>
                <a:ea typeface="HY견고딕" pitchFamily="18" charset="-127"/>
              </a:rPr>
            </a:br>
            <a:r>
              <a:rPr lang="ko-KR" altLang="en-US" sz="2800" b="1" dirty="0" smtClean="0">
                <a:solidFill>
                  <a:srgbClr val="6C2112"/>
                </a:solidFill>
                <a:latin typeface="HY견고딕" pitchFamily="18" charset="-127"/>
                <a:ea typeface="HY견고딕" pitchFamily="18" charset="-127"/>
              </a:rPr>
              <a:t>어떠한 리더가 교회를 성장 시키는가</a:t>
            </a:r>
            <a:r>
              <a:rPr lang="en-US" altLang="ko-KR" sz="2800" b="1" dirty="0" smtClean="0">
                <a:solidFill>
                  <a:srgbClr val="6C2112"/>
                </a:solidFill>
                <a:latin typeface="HY견고딕" pitchFamily="18" charset="-127"/>
                <a:ea typeface="HY견고딕" pitchFamily="18" charset="-127"/>
              </a:rPr>
              <a:t>?</a:t>
            </a:r>
            <a:r>
              <a:rPr lang="ko-KR" altLang="en-US" sz="2800" b="1" dirty="0" smtClean="0">
                <a:latin typeface="HY견고딕" pitchFamily="18" charset="-127"/>
                <a:ea typeface="HY견고딕" pitchFamily="18" charset="-127"/>
              </a:rPr>
              <a:t/>
            </a:r>
            <a:br>
              <a:rPr lang="ko-KR" altLang="en-US" sz="2800" b="1" dirty="0" smtClean="0">
                <a:latin typeface="HY견고딕" pitchFamily="18" charset="-127"/>
                <a:ea typeface="HY견고딕" pitchFamily="18" charset="-127"/>
              </a:rPr>
            </a:br>
            <a:r>
              <a:rPr lang="en-US" altLang="ko-KR" sz="2800" b="1" dirty="0" smtClean="0">
                <a:solidFill>
                  <a:srgbClr val="0033CC"/>
                </a:solidFill>
                <a:latin typeface="HY견고딕" pitchFamily="18" charset="-127"/>
                <a:ea typeface="HY견고딕" pitchFamily="18" charset="-127"/>
              </a:rPr>
              <a:t>1) </a:t>
            </a:r>
            <a:r>
              <a:rPr lang="ko-KR" altLang="en-US" sz="2800" b="1" u="sng" dirty="0" smtClean="0">
                <a:solidFill>
                  <a:srgbClr val="0033CC"/>
                </a:solidFill>
                <a:latin typeface="HY견고딕" pitchFamily="18" charset="-127"/>
                <a:ea typeface="HY견고딕" pitchFamily="18" charset="-127"/>
              </a:rPr>
              <a:t>하나님이 현 </a:t>
            </a:r>
            <a:r>
              <a:rPr lang="ko-KR" altLang="en-US" sz="2800" u="sng" dirty="0" err="1" smtClean="0">
                <a:solidFill>
                  <a:srgbClr val="0033CC"/>
                </a:solidFill>
                <a:latin typeface="HY견고딕" pitchFamily="18" charset="-127"/>
                <a:ea typeface="HY견고딕" pitchFamily="18" charset="-127"/>
              </a:rPr>
              <a:t>사역지</a:t>
            </a:r>
            <a:r>
              <a:rPr lang="ko-KR" altLang="en-US" sz="2800" b="1" u="sng" dirty="0" err="1" smtClean="0">
                <a:solidFill>
                  <a:srgbClr val="0033CC"/>
                </a:solidFill>
                <a:latin typeface="HY견고딕" pitchFamily="18" charset="-127"/>
                <a:ea typeface="HY견고딕" pitchFamily="18" charset="-127"/>
              </a:rPr>
              <a:t>에</a:t>
            </a:r>
            <a:r>
              <a:rPr lang="ko-KR" altLang="en-US" sz="2800" b="1" u="sng" dirty="0" smtClean="0">
                <a:solidFill>
                  <a:srgbClr val="0033CC"/>
                </a:solidFill>
                <a:latin typeface="HY견고딕" pitchFamily="18" charset="-127"/>
                <a:ea typeface="HY견고딕" pitchFamily="18" charset="-127"/>
              </a:rPr>
              <a:t> 부르심의 </a:t>
            </a:r>
            <a:r>
              <a:rPr lang="ko-KR" altLang="en-US" sz="2800" b="1" u="sng" dirty="0" smtClean="0">
                <a:solidFill>
                  <a:srgbClr val="FF0000"/>
                </a:solidFill>
                <a:latin typeface="HY견고딕" pitchFamily="18" charset="-127"/>
                <a:ea typeface="HY견고딕" pitchFamily="18" charset="-127"/>
              </a:rPr>
              <a:t>확신</a:t>
            </a:r>
            <a:r>
              <a:rPr lang="ko-KR" altLang="en-US" sz="2800" b="1" u="sng" dirty="0" smtClean="0">
                <a:solidFill>
                  <a:srgbClr val="0033CC"/>
                </a:solidFill>
                <a:latin typeface="HY견고딕" pitchFamily="18" charset="-127"/>
                <a:ea typeface="HY견고딕" pitchFamily="18" charset="-127"/>
              </a:rPr>
              <a:t>이 있는</a:t>
            </a:r>
            <a:r>
              <a:rPr lang="en-US" altLang="ko-KR" sz="2800" b="1" u="sng" dirty="0" smtClean="0">
                <a:solidFill>
                  <a:srgbClr val="0033CC"/>
                </a:solidFill>
                <a:latin typeface="HY견고딕" pitchFamily="18" charset="-127"/>
                <a:ea typeface="HY견고딕" pitchFamily="18" charset="-127"/>
              </a:rPr>
              <a:t> </a:t>
            </a:r>
            <a:r>
              <a:rPr lang="ko-KR" altLang="en-US" sz="2800" b="1" u="sng" dirty="0" smtClean="0">
                <a:solidFill>
                  <a:srgbClr val="0033CC"/>
                </a:solidFill>
                <a:latin typeface="HY견고딕" pitchFamily="18" charset="-127"/>
                <a:ea typeface="HY견고딕" pitchFamily="18" charset="-127"/>
              </a:rPr>
              <a:t>리더</a:t>
            </a:r>
            <a:r>
              <a:rPr lang="en-US" altLang="ko-KR" sz="2800" b="1" u="sng" dirty="0" smtClean="0">
                <a:solidFill>
                  <a:srgbClr val="0033CC"/>
                </a:solidFill>
                <a:latin typeface="HY견고딕" pitchFamily="18" charset="-127"/>
                <a:ea typeface="HY견고딕" pitchFamily="18" charset="-127"/>
              </a:rPr>
              <a:t>.</a:t>
            </a:r>
            <a:r>
              <a:rPr lang="ko-KR" altLang="en-US" sz="2800" b="1" dirty="0" smtClean="0">
                <a:latin typeface="HY견고딕" pitchFamily="18" charset="-127"/>
                <a:ea typeface="HY견고딕" pitchFamily="18" charset="-127"/>
              </a:rPr>
              <a:t/>
            </a:r>
            <a:br>
              <a:rPr lang="ko-KR" altLang="en-US" sz="2800" b="1" dirty="0" smtClean="0">
                <a:latin typeface="HY견고딕" pitchFamily="18" charset="-127"/>
                <a:ea typeface="HY견고딕" pitchFamily="18" charset="-127"/>
              </a:rPr>
            </a:br>
            <a:r>
              <a:rPr lang="ko-KR" altLang="en-US" sz="2400" b="1" dirty="0" smtClean="0">
                <a:solidFill>
                  <a:srgbClr val="FF0000"/>
                </a:solidFill>
                <a:latin typeface="HY견고딕" pitchFamily="18" charset="-127"/>
                <a:ea typeface="HY견고딕" pitchFamily="18" charset="-127"/>
              </a:rPr>
              <a:t>하나님께서 </a:t>
            </a:r>
            <a:r>
              <a:rPr lang="ko-KR" altLang="en-US" sz="2400" b="1" dirty="0" smtClean="0">
                <a:latin typeface="HY견고딕" pitchFamily="18" charset="-127"/>
                <a:ea typeface="HY견고딕" pitchFamily="18" charset="-127"/>
              </a:rPr>
              <a:t>특별한 시간</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특별한 장소에 당신을 </a:t>
            </a:r>
            <a:r>
              <a:rPr lang="ko-KR" altLang="en-US" sz="2400" b="1" dirty="0" smtClean="0">
                <a:solidFill>
                  <a:srgbClr val="FF0000"/>
                </a:solidFill>
                <a:latin typeface="HY견고딕" pitchFamily="18" charset="-127"/>
                <a:ea typeface="HY견고딕" pitchFamily="18" charset="-127"/>
              </a:rPr>
              <a:t>부르셨다는</a:t>
            </a:r>
            <a:r>
              <a:rPr lang="ko-KR" altLang="en-US" sz="2400" b="1" dirty="0" smtClean="0">
                <a:latin typeface="HY견고딕" pitchFamily="18" charset="-127"/>
                <a:ea typeface="HY견고딕" pitchFamily="18" charset="-127"/>
              </a:rPr>
              <a:t> 사실을 확신하는 </a:t>
            </a:r>
            <a:r>
              <a:rPr lang="ko-KR" altLang="en-US" sz="2400" dirty="0" smtClean="0">
                <a:latin typeface="HY견고딕" pitchFamily="18" charset="-127"/>
                <a:ea typeface="HY견고딕" pitchFamily="18" charset="-127"/>
              </a:rPr>
              <a:t>리더</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부르심에 대한 </a:t>
            </a:r>
            <a:r>
              <a:rPr lang="ko-KR" altLang="en-US" sz="2400" b="1" dirty="0" smtClean="0">
                <a:solidFill>
                  <a:srgbClr val="FF0000"/>
                </a:solidFill>
                <a:latin typeface="HY견고딕" pitchFamily="18" charset="-127"/>
                <a:ea typeface="HY견고딕" pitchFamily="18" charset="-127"/>
              </a:rPr>
              <a:t>확신</a:t>
            </a:r>
            <a:r>
              <a:rPr lang="ko-KR" altLang="en-US" sz="2400" b="1" dirty="0" smtClean="0">
                <a:latin typeface="HY견고딕" pitchFamily="18" charset="-127"/>
                <a:ea typeface="HY견고딕" pitchFamily="18" charset="-127"/>
              </a:rPr>
              <a:t>이 없다면 당신은 불안해 질 것이다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환경과 분위기 때문에 흔들리지 말라</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바다에 바람이 불 때 닻을 내리지 못하는 것 같이 될 것이다</a:t>
            </a:r>
            <a:r>
              <a:rPr lang="en-US" altLang="ko-KR" sz="2400" b="1" dirty="0" smtClean="0">
                <a:latin typeface="HY견고딕" pitchFamily="18" charset="-127"/>
                <a:ea typeface="HY견고딕" pitchFamily="18" charset="-127"/>
              </a:rPr>
              <a:t>.</a:t>
            </a:r>
            <a:br>
              <a:rPr lang="en-US" altLang="ko-KR" sz="2400" b="1" dirty="0" smtClean="0">
                <a:latin typeface="HY견고딕" pitchFamily="18" charset="-127"/>
                <a:ea typeface="HY견고딕" pitchFamily="18" charset="-127"/>
              </a:rPr>
            </a:br>
            <a:r>
              <a:rPr lang="ko-KR" altLang="en-US" sz="2800" b="1" dirty="0" smtClean="0">
                <a:latin typeface="HY견고딕" pitchFamily="18" charset="-127"/>
                <a:ea typeface="HY견고딕" pitchFamily="18" charset="-127"/>
              </a:rPr>
              <a:t/>
            </a:r>
            <a:br>
              <a:rPr lang="ko-KR" altLang="en-US" sz="2800" b="1" dirty="0" smtClean="0">
                <a:latin typeface="HY견고딕" pitchFamily="18" charset="-127"/>
                <a:ea typeface="HY견고딕" pitchFamily="18" charset="-127"/>
              </a:rPr>
            </a:br>
            <a:r>
              <a:rPr lang="en-US" altLang="ko-KR" sz="2800" b="1" dirty="0" smtClean="0">
                <a:solidFill>
                  <a:srgbClr val="0033CC"/>
                </a:solidFill>
                <a:latin typeface="HY견고딕" pitchFamily="18" charset="-127"/>
                <a:ea typeface="HY견고딕" pitchFamily="18" charset="-127"/>
              </a:rPr>
              <a:t>2) </a:t>
            </a:r>
            <a:r>
              <a:rPr lang="ko-KR" altLang="en-US" sz="2800" b="1" u="sng" dirty="0" smtClean="0">
                <a:solidFill>
                  <a:srgbClr val="0033CC"/>
                </a:solidFill>
                <a:latin typeface="HY견고딕" pitchFamily="18" charset="-127"/>
                <a:ea typeface="HY견고딕" pitchFamily="18" charset="-127"/>
              </a:rPr>
              <a:t>하나님과 항상 깊은 </a:t>
            </a:r>
            <a:r>
              <a:rPr lang="ko-KR" altLang="en-US" sz="2800" b="1" u="sng" dirty="0" smtClean="0">
                <a:solidFill>
                  <a:srgbClr val="FF0000"/>
                </a:solidFill>
                <a:latin typeface="HY견고딕" pitchFamily="18" charset="-127"/>
                <a:ea typeface="HY견고딕" pitchFamily="18" charset="-127"/>
              </a:rPr>
              <a:t>관계</a:t>
            </a:r>
            <a:r>
              <a:rPr lang="ko-KR" altLang="en-US" sz="2800" b="1" u="sng" dirty="0" smtClean="0">
                <a:solidFill>
                  <a:srgbClr val="0033CC"/>
                </a:solidFill>
                <a:latin typeface="HY견고딕" pitchFamily="18" charset="-127"/>
                <a:ea typeface="HY견고딕" pitchFamily="18" charset="-127"/>
              </a:rPr>
              <a:t>에 있는 </a:t>
            </a:r>
            <a:r>
              <a:rPr lang="ko-KR" altLang="en-US" sz="2800" u="sng" dirty="0" smtClean="0">
                <a:solidFill>
                  <a:srgbClr val="0033CC"/>
                </a:solidFill>
                <a:latin typeface="HY견고딕" pitchFamily="18" charset="-127"/>
                <a:ea typeface="HY견고딕" pitchFamily="18" charset="-127"/>
              </a:rPr>
              <a:t>리더</a:t>
            </a:r>
            <a:r>
              <a:rPr lang="ko-KR" altLang="en-US" sz="2800" b="1" dirty="0" smtClean="0">
                <a:latin typeface="HY견고딕" pitchFamily="18" charset="-127"/>
                <a:ea typeface="HY견고딕" pitchFamily="18" charset="-127"/>
              </a:rPr>
              <a:t/>
            </a:r>
            <a:br>
              <a:rPr lang="ko-KR" altLang="en-US" sz="2800" b="1" dirty="0" smtClean="0">
                <a:latin typeface="HY견고딕" pitchFamily="18" charset="-127"/>
                <a:ea typeface="HY견고딕" pitchFamily="18" charset="-127"/>
              </a:rPr>
            </a:br>
            <a:r>
              <a:rPr lang="ko-KR" altLang="en-US" sz="2400" b="1" dirty="0" err="1" smtClean="0">
                <a:latin typeface="HY견고딕" pitchFamily="18" charset="-127"/>
                <a:ea typeface="HY견고딕" pitchFamily="18" charset="-127"/>
              </a:rPr>
              <a:t>사역자는</a:t>
            </a:r>
            <a:r>
              <a:rPr lang="ko-KR" altLang="en-US" sz="2400" b="1" dirty="0" smtClean="0">
                <a:latin typeface="HY견고딕" pitchFamily="18" charset="-127"/>
                <a:ea typeface="HY견고딕" pitchFamily="18" charset="-127"/>
              </a:rPr>
              <a:t> </a:t>
            </a:r>
            <a:r>
              <a:rPr lang="ko-KR" altLang="en-US" sz="2400" b="1" dirty="0" smtClean="0">
                <a:solidFill>
                  <a:srgbClr val="FF0000"/>
                </a:solidFill>
                <a:latin typeface="HY견고딕" pitchFamily="18" charset="-127"/>
                <a:ea typeface="HY견고딕" pitchFamily="18" charset="-127"/>
              </a:rPr>
              <a:t>인격과 영성의 개발이 </a:t>
            </a:r>
            <a:r>
              <a:rPr lang="ko-KR" altLang="en-US" sz="2400" b="1" dirty="0" smtClean="0">
                <a:latin typeface="HY견고딕" pitchFamily="18" charset="-127"/>
                <a:ea typeface="HY견고딕" pitchFamily="18" charset="-127"/>
              </a:rPr>
              <a:t>깊어져야 한다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늘 새롭게 하나님과 깊은 교제</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결혼한 부부가 더 깊은 인격적 교제를 나누듯이 </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를 가져야 한다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하나님이 주시는 내적 능력을 덧입지 못하고 하나님의 사역을 외적으로 감당하기 힘들어진다</a:t>
            </a:r>
            <a:r>
              <a:rPr lang="en-US" altLang="ko-KR" sz="2400" b="1" dirty="0" smtClean="0">
                <a:latin typeface="HY견고딕" pitchFamily="18" charset="-127"/>
                <a:ea typeface="HY견고딕" pitchFamily="18" charset="-127"/>
              </a:rPr>
              <a:t>.</a:t>
            </a:r>
            <a:r>
              <a:rPr lang="ko-KR" altLang="en-US" sz="2800" dirty="0" smtClean="0"/>
              <a:t/>
            </a:r>
            <a:br>
              <a:rPr lang="ko-KR" altLang="en-US" sz="2800" dirty="0" smtClean="0"/>
            </a:br>
            <a:r>
              <a:rPr lang="ko-KR" altLang="en-US" sz="2800" dirty="0" smtClean="0"/>
              <a:t> </a:t>
            </a: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395536" y="1052736"/>
            <a:ext cx="8424615" cy="5400600"/>
          </a:xfrm>
        </p:spPr>
        <p:txBody>
          <a:bodyPr/>
          <a:lstStyle/>
          <a:p>
            <a:pPr algn="l"/>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b="1" dirty="0" smtClean="0">
                <a:solidFill>
                  <a:srgbClr val="6C2112"/>
                </a:solidFill>
                <a:latin typeface="HY견고딕" pitchFamily="18" charset="-127"/>
                <a:ea typeface="HY견고딕" pitchFamily="18" charset="-127"/>
              </a:rPr>
              <a:t>2. </a:t>
            </a:r>
            <a:r>
              <a:rPr lang="ko-KR" altLang="en-US" sz="2400" b="1" dirty="0" smtClean="0">
                <a:solidFill>
                  <a:srgbClr val="6C2112"/>
                </a:solidFill>
                <a:latin typeface="HY견고딕" pitchFamily="18" charset="-127"/>
                <a:ea typeface="HY견고딕" pitchFamily="18" charset="-127"/>
              </a:rPr>
              <a:t>당신이</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리더로서 리더십의 원칙 </a:t>
            </a:r>
            <a:r>
              <a:rPr lang="en-US" altLang="ko-KR" sz="2400" b="1" dirty="0" smtClean="0">
                <a:solidFill>
                  <a:srgbClr val="6C2112"/>
                </a:solidFill>
                <a:latin typeface="HY견고딕" pitchFamily="18" charset="-127"/>
                <a:ea typeface="HY견고딕" pitchFamily="18" charset="-127"/>
              </a:rPr>
              <a:t>10</a:t>
            </a:r>
            <a:r>
              <a:rPr lang="ko-KR" altLang="en-US" sz="2400" b="1" dirty="0" smtClean="0">
                <a:solidFill>
                  <a:srgbClr val="6C2112"/>
                </a:solidFill>
                <a:latin typeface="HY견고딕" pitchFamily="18" charset="-127"/>
                <a:ea typeface="HY견고딕" pitchFamily="18" charset="-127"/>
              </a:rPr>
              <a:t>가지를 적어 보십시오</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또 한 마디로 당신이 지향하는 리더십의 키워드</a:t>
            </a:r>
            <a:r>
              <a:rPr lang="en-US" altLang="ko-KR" sz="2400" b="1" dirty="0" smtClean="0">
                <a:solidFill>
                  <a:srgbClr val="6C2112"/>
                </a:solidFill>
                <a:latin typeface="HY견고딕" pitchFamily="18" charset="-127"/>
                <a:ea typeface="HY견고딕" pitchFamily="18" charset="-127"/>
              </a:rPr>
              <a:t>(Key Word)</a:t>
            </a:r>
            <a:r>
              <a:rPr lang="ko-KR" altLang="en-US" sz="2400" b="1" dirty="0" smtClean="0">
                <a:solidFill>
                  <a:srgbClr val="6C2112"/>
                </a:solidFill>
                <a:latin typeface="HY견고딕" pitchFamily="18" charset="-127"/>
                <a:ea typeface="HY견고딕" pitchFamily="18" charset="-127"/>
              </a:rPr>
              <a:t>는 무엇입니까</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존 </a:t>
            </a:r>
            <a:r>
              <a:rPr lang="ko-KR" altLang="en-US" sz="2400" b="1" dirty="0" err="1" smtClean="0">
                <a:solidFill>
                  <a:srgbClr val="6C2112"/>
                </a:solidFill>
                <a:latin typeface="HY견고딕" pitchFamily="18" charset="-127"/>
                <a:ea typeface="HY견고딕" pitchFamily="18" charset="-127"/>
              </a:rPr>
              <a:t>맥스웰의</a:t>
            </a:r>
            <a:r>
              <a:rPr lang="ko-KR" altLang="en-US" sz="2400" b="1" dirty="0" smtClean="0">
                <a:solidFill>
                  <a:srgbClr val="6C2112"/>
                </a:solidFill>
                <a:latin typeface="HY견고딕" pitchFamily="18" charset="-127"/>
                <a:ea typeface="HY견고딕" pitchFamily="18" charset="-127"/>
              </a:rPr>
              <a:t> 책 “</a:t>
            </a:r>
            <a:r>
              <a:rPr lang="en-US" altLang="ko-KR" sz="2400" b="1" dirty="0" smtClean="0">
                <a:solidFill>
                  <a:srgbClr val="6C2112"/>
                </a:solidFill>
                <a:latin typeface="HY견고딕" pitchFamily="18" charset="-127"/>
                <a:ea typeface="HY견고딕" pitchFamily="18" charset="-127"/>
              </a:rPr>
              <a:t>Leadership Gold”</a:t>
            </a:r>
            <a:r>
              <a:rPr lang="ko-KR" altLang="en-US" sz="2400" b="1" dirty="0" smtClean="0">
                <a:solidFill>
                  <a:srgbClr val="6C2112"/>
                </a:solidFill>
                <a:latin typeface="HY견고딕" pitchFamily="18" charset="-127"/>
                <a:ea typeface="HY견고딕" pitchFamily="18" charset="-127"/>
              </a:rPr>
              <a:t>를 읽고</a:t>
            </a:r>
            <a:r>
              <a:rPr lang="en-US" altLang="ko-KR" sz="2400" b="1" dirty="0" smtClean="0">
                <a:solidFill>
                  <a:srgbClr val="6C2112"/>
                </a:solidFill>
                <a:latin typeface="HY견고딕" pitchFamily="18" charset="-127"/>
                <a:ea typeface="HY견고딕" pitchFamily="18" charset="-127"/>
              </a:rPr>
              <a:t>, </a:t>
            </a:r>
            <a:r>
              <a:rPr lang="ko-KR" altLang="en-US" sz="2400" b="1" dirty="0" smtClean="0">
                <a:solidFill>
                  <a:srgbClr val="6C2112"/>
                </a:solidFill>
                <a:latin typeface="HY견고딕" pitchFamily="18" charset="-127"/>
                <a:ea typeface="HY견고딕" pitchFamily="18" charset="-127"/>
              </a:rPr>
              <a:t>그 속에서 배운  리더십을 </a:t>
            </a:r>
            <a:r>
              <a:rPr lang="en-US" altLang="ko-KR" sz="2400" b="1" dirty="0" smtClean="0">
                <a:solidFill>
                  <a:srgbClr val="6C2112"/>
                </a:solidFill>
                <a:latin typeface="HY견고딕" pitchFamily="18" charset="-127"/>
                <a:ea typeface="HY견고딕" pitchFamily="18" charset="-127"/>
              </a:rPr>
              <a:t>10</a:t>
            </a:r>
            <a:r>
              <a:rPr lang="ko-KR" altLang="en-US" sz="2400" b="1" dirty="0" smtClean="0">
                <a:solidFill>
                  <a:srgbClr val="6C2112"/>
                </a:solidFill>
                <a:latin typeface="HY견고딕" pitchFamily="18" charset="-127"/>
                <a:ea typeface="HY견고딕" pitchFamily="18" charset="-127"/>
              </a:rPr>
              <a:t>가지만 적어 보십시오</a:t>
            </a:r>
            <a:r>
              <a:rPr lang="en-US" altLang="ko-KR" sz="2400" b="1" dirty="0" smtClean="0">
                <a:solidFill>
                  <a:srgbClr val="6C2112"/>
                </a:solidFill>
                <a:latin typeface="HY견고딕" pitchFamily="18" charset="-127"/>
                <a:ea typeface="HY견고딕" pitchFamily="18" charset="-127"/>
              </a:rPr>
              <a:t>.(40</a:t>
            </a:r>
            <a:r>
              <a:rPr lang="ko-KR" altLang="en-US" sz="2400" b="1" dirty="0" smtClean="0">
                <a:solidFill>
                  <a:srgbClr val="6C2112"/>
                </a:solidFill>
                <a:latin typeface="HY견고딕" pitchFamily="18" charset="-127"/>
                <a:ea typeface="HY견고딕" pitchFamily="18" charset="-127"/>
              </a:rPr>
              <a:t>분</a:t>
            </a:r>
            <a:r>
              <a:rPr lang="en-US" altLang="ko-KR" sz="2400" b="1" dirty="0" smtClean="0">
                <a:solidFill>
                  <a:srgbClr val="6C2112"/>
                </a:solidFill>
                <a:latin typeface="HY견고딕" pitchFamily="18" charset="-127"/>
                <a:ea typeface="HY견고딕" pitchFamily="18" charset="-127"/>
              </a:rPr>
              <a:t>)</a:t>
            </a: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1._________________________________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2._________________________________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3. 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4. 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7652" name="그림 4" descr="리더쉽 골드"/>
          <p:cNvPicPr>
            <a:picLocks noChangeAspect="1" noChangeArrowheads="1"/>
          </p:cNvPicPr>
          <p:nvPr/>
        </p:nvPicPr>
        <p:blipFill>
          <a:blip r:embed="rId3" cstate="print"/>
          <a:srcRect/>
          <a:stretch>
            <a:fillRect/>
          </a:stretch>
        </p:blipFill>
        <p:spPr bwMode="auto">
          <a:xfrm>
            <a:off x="6948264" y="3789461"/>
            <a:ext cx="1873250" cy="2735883"/>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539552" y="1196752"/>
            <a:ext cx="8425061" cy="5040536"/>
          </a:xfrm>
          <a:solidFill>
            <a:srgbClr val="00B050"/>
          </a:solidFill>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3) </a:t>
            </a:r>
            <a:r>
              <a:rPr lang="ko-KR" altLang="en-US" sz="2400" b="1" u="sng" dirty="0" smtClean="0">
                <a:solidFill>
                  <a:srgbClr val="FF0000"/>
                </a:solidFill>
                <a:latin typeface="HY견고딕" pitchFamily="18" charset="-127"/>
                <a:ea typeface="HY견고딕" pitchFamily="18" charset="-127"/>
              </a:rPr>
              <a:t>영혼</a:t>
            </a:r>
            <a:r>
              <a:rPr lang="ko-KR" altLang="en-US" sz="2400" b="1" u="sng" dirty="0" smtClean="0">
                <a:solidFill>
                  <a:srgbClr val="0033CC"/>
                </a:solidFill>
                <a:latin typeface="HY견고딕" pitchFamily="18" charset="-127"/>
                <a:ea typeface="HY견고딕" pitchFamily="18" charset="-127"/>
              </a:rPr>
              <a:t>을 불쌍히 </a:t>
            </a:r>
            <a:r>
              <a:rPr lang="en-US" altLang="ko-KR" sz="2400" b="1" u="sng" dirty="0" smtClean="0">
                <a:solidFill>
                  <a:srgbClr val="0033CC"/>
                </a:solidFill>
                <a:latin typeface="HY견고딕" pitchFamily="18" charset="-127"/>
                <a:ea typeface="HY견고딕" pitchFamily="18" charset="-127"/>
              </a:rPr>
              <a:t>(Compassion)</a:t>
            </a:r>
            <a:r>
              <a:rPr lang="ko-KR" altLang="en-US" sz="2400" b="1" u="sng" dirty="0" smtClean="0">
                <a:solidFill>
                  <a:srgbClr val="0033CC"/>
                </a:solidFill>
                <a:latin typeface="HY견고딕" pitchFamily="18" charset="-127"/>
                <a:ea typeface="HY견고딕" pitchFamily="18" charset="-127"/>
              </a:rPr>
              <a:t>여기는 </a:t>
            </a:r>
            <a:r>
              <a:rPr lang="ko-KR" altLang="en-US" sz="2400" u="sng" dirty="0" smtClean="0">
                <a:solidFill>
                  <a:srgbClr val="0033CC"/>
                </a:solidFill>
                <a:latin typeface="HY견고딕" pitchFamily="18" charset="-127"/>
                <a:ea typeface="HY견고딕" pitchFamily="18" charset="-127"/>
              </a:rPr>
              <a:t>리더</a:t>
            </a:r>
            <a:r>
              <a:rPr lang="en-US" altLang="ko-KR" sz="2400" b="1" u="sng"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구약과 신약을 통해 볼 수 있는 것은 주의 종들은 영혼을 불쌍히 여긴다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선교학자인 </a:t>
            </a:r>
            <a:r>
              <a:rPr lang="ko-KR" altLang="en-US" sz="2400" b="1" dirty="0" err="1" smtClean="0">
                <a:latin typeface="HY견고딕" pitchFamily="18" charset="-127"/>
                <a:ea typeface="HY견고딕" pitchFamily="18" charset="-127"/>
              </a:rPr>
              <a:t>데이빗</a:t>
            </a:r>
            <a:r>
              <a:rPr lang="ko-KR" altLang="en-US" sz="2400" b="1" dirty="0" smtClean="0">
                <a:latin typeface="HY견고딕" pitchFamily="18" charset="-127"/>
                <a:ea typeface="HY견고딕" pitchFamily="18" charset="-127"/>
              </a:rPr>
              <a:t> </a:t>
            </a:r>
            <a:r>
              <a:rPr lang="ko-KR" altLang="en-US" sz="2400" b="1" dirty="0" err="1" smtClean="0">
                <a:latin typeface="HY견고딕" pitchFamily="18" charset="-127"/>
                <a:ea typeface="HY견고딕" pitchFamily="18" charset="-127"/>
              </a:rPr>
              <a:t>보쉬</a:t>
            </a:r>
            <a:r>
              <a:rPr lang="en-US" altLang="ko-KR" sz="2400" b="1" dirty="0" smtClean="0">
                <a:latin typeface="HY견고딕" pitchFamily="18" charset="-127"/>
                <a:ea typeface="HY견고딕" pitchFamily="18" charset="-127"/>
              </a:rPr>
              <a:t>(David Bosch)</a:t>
            </a:r>
            <a:r>
              <a:rPr lang="ko-KR" altLang="en-US" sz="2400" b="1" dirty="0" smtClean="0">
                <a:latin typeface="HY견고딕" pitchFamily="18" charset="-127"/>
                <a:ea typeface="HY견고딕" pitchFamily="18" charset="-127"/>
              </a:rPr>
              <a:t>는 성경에서 가르치는 가장 영혼을 불쌍히 여긴 구절을 시편 </a:t>
            </a:r>
            <a:r>
              <a:rPr lang="en-US" altLang="ko-KR" sz="2400" b="1" dirty="0" smtClean="0">
                <a:latin typeface="HY견고딕" pitchFamily="18" charset="-127"/>
                <a:ea typeface="HY견고딕" pitchFamily="18" charset="-127"/>
              </a:rPr>
              <a:t>68:5-6</a:t>
            </a:r>
            <a:r>
              <a:rPr lang="ko-KR" altLang="en-US" sz="2400" b="1" dirty="0" smtClean="0">
                <a:latin typeface="HY견고딕" pitchFamily="18" charset="-127"/>
                <a:ea typeface="HY견고딕" pitchFamily="18" charset="-127"/>
              </a:rPr>
              <a:t>에서 찾는다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그리고 마태복음 </a:t>
            </a:r>
            <a:r>
              <a:rPr lang="en-US" altLang="ko-KR" sz="2400" b="1" dirty="0" smtClean="0">
                <a:latin typeface="HY견고딕" pitchFamily="18" charset="-127"/>
                <a:ea typeface="HY견고딕" pitchFamily="18" charset="-127"/>
              </a:rPr>
              <a:t>9:36</a:t>
            </a:r>
            <a:r>
              <a:rPr lang="ko-KR" altLang="en-US" sz="2400" b="1" dirty="0" smtClean="0">
                <a:latin typeface="HY견고딕" pitchFamily="18" charset="-127"/>
                <a:ea typeface="HY견고딕" pitchFamily="18" charset="-127"/>
              </a:rPr>
              <a:t>에서 예수님께서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불쌍히 여겼다는 말에서 찾는다</a:t>
            </a:r>
            <a:r>
              <a:rPr lang="en-US" altLang="ko-KR" sz="2400" b="1" dirty="0" smtClean="0">
                <a:latin typeface="HY견고딕" pitchFamily="18" charset="-127"/>
                <a:ea typeface="HY견고딕" pitchFamily="18" charset="-127"/>
              </a:rPr>
              <a:t>. </a:t>
            </a:r>
            <a:r>
              <a:rPr lang="en-US" altLang="ko-KR" sz="2400" b="1" dirty="0" smtClean="0">
                <a:solidFill>
                  <a:srgbClr val="0033CC"/>
                </a:solidFill>
                <a:latin typeface="HY견고딕" pitchFamily="18" charset="-127"/>
                <a:ea typeface="HY견고딕" pitchFamily="18" charset="-127"/>
              </a:rPr>
              <a:t/>
            </a:r>
            <a:br>
              <a:rPr lang="en-US" altLang="ko-KR" sz="2400" b="1" dirty="0" smtClean="0">
                <a:solidFill>
                  <a:srgbClr val="0033CC"/>
                </a:solidFill>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
            </a:r>
            <a:br>
              <a:rPr lang="en-US" altLang="ko-KR" sz="2400" b="1" dirty="0" smtClean="0">
                <a:solidFill>
                  <a:srgbClr val="0033CC"/>
                </a:solidFill>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4) </a:t>
            </a:r>
            <a:r>
              <a:rPr lang="ko-KR" altLang="en-US" sz="2400" b="1" u="sng" dirty="0" smtClean="0">
                <a:solidFill>
                  <a:srgbClr val="0033CC"/>
                </a:solidFill>
                <a:latin typeface="HY견고딕" pitchFamily="18" charset="-127"/>
                <a:ea typeface="HY견고딕" pitchFamily="18" charset="-127"/>
              </a:rPr>
              <a:t>열정을 가진 </a:t>
            </a:r>
            <a:r>
              <a:rPr lang="ko-KR" altLang="en-US" sz="2400" u="sng" dirty="0" smtClean="0">
                <a:solidFill>
                  <a:srgbClr val="0033CC"/>
                </a:solidFill>
                <a:latin typeface="HY견고딕" pitchFamily="18" charset="-127"/>
                <a:ea typeface="HY견고딕" pitchFamily="18" charset="-127"/>
              </a:rPr>
              <a:t>리더</a:t>
            </a:r>
            <a:r>
              <a:rPr lang="en-US" altLang="ko-KR" sz="2400" b="1" dirty="0" smtClean="0">
                <a:solidFill>
                  <a:srgbClr val="0033CC"/>
                </a:solidFill>
                <a:latin typeface="HY견고딕" pitchFamily="18" charset="-127"/>
                <a:ea typeface="HY견고딕" pitchFamily="18" charset="-127"/>
              </a:rPr>
              <a:t>.</a:t>
            </a:r>
            <a:br>
              <a:rPr lang="en-US" altLang="ko-KR" sz="2400" b="1" dirty="0" smtClean="0">
                <a:solidFill>
                  <a:srgbClr val="0033CC"/>
                </a:solidFill>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5) </a:t>
            </a:r>
            <a:r>
              <a:rPr lang="ko-KR" altLang="en-US" sz="2400" b="1" u="sng" dirty="0" smtClean="0">
                <a:solidFill>
                  <a:srgbClr val="0033CC"/>
                </a:solidFill>
                <a:latin typeface="HY견고딕" pitchFamily="18" charset="-127"/>
                <a:ea typeface="HY견고딕" pitchFamily="18" charset="-127"/>
              </a:rPr>
              <a:t>비전이 있는 </a:t>
            </a:r>
            <a:r>
              <a:rPr lang="ko-KR" altLang="en-US" sz="2400" u="sng" dirty="0" smtClean="0">
                <a:solidFill>
                  <a:srgbClr val="0033CC"/>
                </a:solidFill>
                <a:latin typeface="HY견고딕" pitchFamily="18" charset="-127"/>
                <a:ea typeface="HY견고딕" pitchFamily="18" charset="-127"/>
              </a:rPr>
              <a:t>리더</a:t>
            </a:r>
            <a:r>
              <a:rPr lang="ko-KR" altLang="en-US" sz="2400" b="1" dirty="0" smtClean="0">
                <a:solidFill>
                  <a:srgbClr val="0033CC"/>
                </a:solidFill>
                <a:latin typeface="HY견고딕" pitchFamily="18" charset="-127"/>
                <a:ea typeface="HY견고딕" pitchFamily="18" charset="-127"/>
              </a:rPr>
              <a:t>  </a:t>
            </a:r>
            <a:r>
              <a:rPr lang="en-US" altLang="ko-KR" sz="2400" b="1" dirty="0" smtClean="0">
                <a:solidFill>
                  <a:srgbClr val="0033CC"/>
                </a:solidFill>
                <a:latin typeface="HY견고딕" pitchFamily="18" charset="-127"/>
                <a:ea typeface="HY견고딕" pitchFamily="18" charset="-127"/>
              </a:rPr>
              <a:t/>
            </a:r>
            <a:br>
              <a:rPr lang="en-US" altLang="ko-KR" sz="2400" b="1" dirty="0" smtClean="0">
                <a:solidFill>
                  <a:srgbClr val="0033CC"/>
                </a:solidFill>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비전은 리더가 그리는 미래 목회 도전적인 그림이다</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그림이 있어야 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 그림을 </a:t>
            </a:r>
            <a:r>
              <a:rPr lang="ko-KR" altLang="en-US" sz="2400" b="1" dirty="0" err="1" smtClean="0">
                <a:latin typeface="HY견고딕" pitchFamily="18" charset="-127"/>
                <a:ea typeface="HY견고딕" pitchFamily="18" charset="-127"/>
              </a:rPr>
              <a:t>동역자들과</a:t>
            </a:r>
            <a:r>
              <a:rPr lang="ko-KR" altLang="en-US" sz="2400" b="1" dirty="0" smtClean="0">
                <a:latin typeface="HY견고딕" pitchFamily="18" charset="-127"/>
                <a:ea typeface="HY견고딕" pitchFamily="18" charset="-127"/>
              </a:rPr>
              <a:t> 공유를 해야 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그리고 함께 그 그림을 성취시켜 나가야 한다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dirty="0" smtClean="0"/>
              <a:t/>
            </a:r>
            <a:br>
              <a:rPr lang="ko-KR" altLang="en-US" sz="2400" dirty="0" smtClean="0"/>
            </a:br>
            <a:r>
              <a:rPr lang="ko-KR" altLang="en-US" sz="2400" dirty="0" smtClean="0"/>
              <a:t> </a:t>
            </a:r>
            <a:br>
              <a:rPr lang="ko-KR" altLang="en-US" sz="2400" dirty="0" smtClean="0"/>
            </a:br>
            <a:r>
              <a:rPr lang="en-US" altLang="ko-KR" sz="2400" dirty="0" smtClean="0"/>
              <a:t/>
            </a:r>
            <a:br>
              <a:rPr lang="en-US" altLang="ko-KR" sz="2400" dirty="0" smtClean="0"/>
            </a:br>
            <a:r>
              <a:rPr lang="ko-KR" altLang="en-US" sz="2400" dirty="0" smtClean="0"/>
              <a:t/>
            </a:r>
            <a:br>
              <a:rPr lang="ko-KR" altLang="en-US" sz="2400" dirty="0" smtClean="0"/>
            </a:br>
            <a:r>
              <a:rPr lang="ko-KR" altLang="en-US" sz="2400" dirty="0" smtClean="0"/>
              <a:t> </a:t>
            </a:r>
            <a:br>
              <a:rPr lang="ko-KR" altLang="en-US" sz="2400" dirty="0" smtClean="0"/>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395536" y="1196752"/>
            <a:ext cx="8569077" cy="5040536"/>
          </a:xfrm>
          <a:solidFill>
            <a:srgbClr val="00B050"/>
          </a:solidFill>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6) </a:t>
            </a:r>
            <a:r>
              <a:rPr lang="ko-KR" altLang="en-US" sz="2400" b="1" u="sng" dirty="0" smtClean="0">
                <a:solidFill>
                  <a:srgbClr val="FF0000"/>
                </a:solidFill>
                <a:latin typeface="HY견고딕" pitchFamily="18" charset="-127"/>
                <a:ea typeface="HY견고딕" pitchFamily="18" charset="-127"/>
              </a:rPr>
              <a:t>하나님의 기업을 경영하는</a:t>
            </a:r>
            <a:r>
              <a:rPr lang="ko-KR" altLang="en-US" sz="2400" b="1" u="sng" dirty="0" smtClean="0">
                <a:solidFill>
                  <a:srgbClr val="0033CC"/>
                </a:solidFill>
                <a:latin typeface="HY견고딕" pitchFamily="18" charset="-127"/>
                <a:ea typeface="HY견고딕" pitchFamily="18" charset="-127"/>
              </a:rPr>
              <a:t> 사명감을 가진 </a:t>
            </a:r>
            <a:r>
              <a:rPr lang="ko-KR" altLang="en-US" sz="2400" u="sng" dirty="0" smtClean="0">
                <a:solidFill>
                  <a:srgbClr val="0033CC"/>
                </a:solidFill>
                <a:latin typeface="HY견고딕" pitchFamily="18" charset="-127"/>
                <a:ea typeface="HY견고딕" pitchFamily="18" charset="-127"/>
              </a:rPr>
              <a:t>리더</a:t>
            </a:r>
            <a:r>
              <a:rPr lang="en-US" altLang="ko-KR" sz="2400" b="1" u="sng"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회사의 직원들을 철저하게 훈련하고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고객들의 필요를 찾아 물건을 팔아 이익을 구하듯이</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사역자가 불신자들에게 복음을 전하고자 하는 애타는 마음 즉 그들의 영적 필요 </a:t>
            </a:r>
            <a:r>
              <a:rPr lang="en-US" altLang="ko-KR" sz="2400" b="1" dirty="0" smtClean="0">
                <a:latin typeface="HY견고딕" pitchFamily="18" charset="-127"/>
                <a:ea typeface="HY견고딕" pitchFamily="18" charset="-127"/>
              </a:rPr>
              <a:t>(Spiritual Needs)</a:t>
            </a:r>
            <a:r>
              <a:rPr lang="ko-KR" altLang="en-US" sz="2400" b="1" dirty="0" smtClean="0">
                <a:latin typeface="HY견고딕" pitchFamily="18" charset="-127"/>
                <a:ea typeface="HY견고딕" pitchFamily="18" charset="-127"/>
              </a:rPr>
              <a:t> 채워 주고</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최대한 결과와 이익을  창출해 내는 </a:t>
            </a:r>
            <a:r>
              <a:rPr lang="ko-KR" altLang="en-US" sz="2400" dirty="0" smtClean="0">
                <a:latin typeface="HY견고딕" pitchFamily="18" charset="-127"/>
                <a:ea typeface="HY견고딕" pitchFamily="18" charset="-127"/>
              </a:rPr>
              <a:t>리더</a:t>
            </a:r>
            <a:r>
              <a:rPr lang="ko-KR" altLang="en-US" sz="2400" b="1" dirty="0" smtClean="0">
                <a:latin typeface="HY견고딕" pitchFamily="18" charset="-127"/>
                <a:ea typeface="HY견고딕" pitchFamily="18" charset="-127"/>
              </a:rPr>
              <a:t>를 말한다</a:t>
            </a:r>
            <a:r>
              <a:rPr lang="en-US" altLang="ko-KR" sz="2400" b="1" dirty="0" smtClean="0">
                <a:latin typeface="HY견고딕" pitchFamily="18" charset="-127"/>
                <a:ea typeface="HY견고딕" pitchFamily="18" charset="-127"/>
              </a:rPr>
              <a:t>.</a:t>
            </a:r>
            <a:br>
              <a:rPr lang="en-US" altLang="ko-KR" sz="2400" b="1" dirty="0" smtClean="0">
                <a:latin typeface="HY견고딕" pitchFamily="18" charset="-127"/>
                <a:ea typeface="HY견고딕" pitchFamily="18" charset="-127"/>
              </a:rPr>
            </a:br>
            <a:r>
              <a:rPr lang="ko-KR" altLang="en-US" sz="2400" dirty="0" smtClean="0"/>
              <a:t/>
            </a:r>
            <a:br>
              <a:rPr lang="ko-KR" altLang="en-US" sz="2400" dirty="0" smtClean="0"/>
            </a:br>
            <a:r>
              <a:rPr lang="en-US" altLang="ko-KR" sz="2400" b="1" dirty="0" smtClean="0">
                <a:solidFill>
                  <a:srgbClr val="0033CC"/>
                </a:solidFill>
                <a:latin typeface="HY견고딕" pitchFamily="18" charset="-127"/>
                <a:ea typeface="HY견고딕" pitchFamily="18" charset="-127"/>
              </a:rPr>
              <a:t> 7) </a:t>
            </a:r>
            <a:r>
              <a:rPr lang="ko-KR" altLang="en-US" sz="2400" b="1" u="sng" dirty="0" smtClean="0">
                <a:solidFill>
                  <a:srgbClr val="0033CC"/>
                </a:solidFill>
                <a:latin typeface="HY견고딕" pitchFamily="18" charset="-127"/>
                <a:ea typeface="HY견고딕" pitchFamily="18" charset="-127"/>
              </a:rPr>
              <a:t>지역</a:t>
            </a:r>
            <a:r>
              <a:rPr lang="en-US" altLang="ko-KR" sz="2400" b="1" u="sng" dirty="0" smtClean="0">
                <a:solidFill>
                  <a:srgbClr val="0033CC"/>
                </a:solidFill>
                <a:latin typeface="HY견고딕" pitchFamily="18" charset="-127"/>
                <a:ea typeface="HY견고딕" pitchFamily="18" charset="-127"/>
              </a:rPr>
              <a:t> </a:t>
            </a:r>
            <a:r>
              <a:rPr lang="ko-KR" altLang="en-US" sz="2400" b="1" u="sng" dirty="0" smtClean="0">
                <a:solidFill>
                  <a:srgbClr val="0033CC"/>
                </a:solidFill>
                <a:latin typeface="HY견고딕" pitchFamily="18" charset="-127"/>
                <a:ea typeface="HY견고딕" pitchFamily="18" charset="-127"/>
              </a:rPr>
              <a:t>상황에 자기를 맞추는 </a:t>
            </a:r>
            <a:r>
              <a:rPr lang="ko-KR" altLang="en-US" sz="2400" u="sng" dirty="0" smtClean="0">
                <a:solidFill>
                  <a:srgbClr val="0033CC"/>
                </a:solidFill>
                <a:latin typeface="HY견고딕" pitchFamily="18" charset="-127"/>
                <a:ea typeface="HY견고딕" pitchFamily="18" charset="-127"/>
              </a:rPr>
              <a:t>리더</a:t>
            </a:r>
            <a:r>
              <a:rPr lang="en-US" altLang="ko-KR" sz="2400" b="1" u="sng"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지역을 방문하고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주민들의 상황을 연구하고</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그들의  필요를 찾고 채워주는 </a:t>
            </a:r>
            <a:r>
              <a:rPr lang="ko-KR" altLang="en-US" sz="2400" dirty="0" err="1" smtClean="0">
                <a:latin typeface="HY견고딕" pitchFamily="18" charset="-127"/>
                <a:ea typeface="HY견고딕" pitchFamily="18" charset="-127"/>
              </a:rPr>
              <a:t>사역자</a:t>
            </a: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a:t>
            </a:r>
            <a:r>
              <a:rPr lang="ko-KR" altLang="en-US" sz="2400" b="1" dirty="0" err="1" smtClean="0">
                <a:latin typeface="HY견고딕" pitchFamily="18" charset="-127"/>
                <a:ea typeface="HY견고딕" pitchFamily="18" charset="-127"/>
              </a:rPr>
              <a:t>새들백</a:t>
            </a:r>
            <a:r>
              <a:rPr lang="ko-KR" altLang="en-US" sz="2400" b="1" dirty="0" smtClean="0">
                <a:latin typeface="HY견고딕" pitchFamily="18" charset="-127"/>
                <a:ea typeface="HY견고딕" pitchFamily="18" charset="-127"/>
              </a:rPr>
              <a:t> 교회 혹은 </a:t>
            </a:r>
            <a:r>
              <a:rPr lang="ko-KR" altLang="en-US" sz="2400" b="1" dirty="0" err="1" smtClean="0">
                <a:latin typeface="HY견고딕" pitchFamily="18" charset="-127"/>
                <a:ea typeface="HY견고딕" pitchFamily="18" charset="-127"/>
              </a:rPr>
              <a:t>윌로크릭</a:t>
            </a:r>
            <a:r>
              <a:rPr lang="ko-KR" altLang="en-US" sz="2400" b="1" dirty="0" smtClean="0">
                <a:latin typeface="HY견고딕" pitchFamily="18" charset="-127"/>
                <a:ea typeface="HY견고딕" pitchFamily="18" charset="-127"/>
              </a:rPr>
              <a:t> 교회</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8) </a:t>
            </a:r>
            <a:r>
              <a:rPr lang="ko-KR" altLang="en-US" sz="2400" b="1" u="sng" dirty="0" smtClean="0">
                <a:solidFill>
                  <a:srgbClr val="0033CC"/>
                </a:solidFill>
                <a:latin typeface="HY견고딕" pitchFamily="18" charset="-127"/>
                <a:ea typeface="HY견고딕" pitchFamily="18" charset="-127"/>
              </a:rPr>
              <a:t>계획적이고 전략적인 </a:t>
            </a:r>
            <a:r>
              <a:rPr lang="ko-KR" altLang="en-US" sz="2400" u="sng" dirty="0" smtClean="0">
                <a:solidFill>
                  <a:srgbClr val="0033CC"/>
                </a:solidFill>
                <a:latin typeface="HY견고딕" pitchFamily="18" charset="-127"/>
                <a:ea typeface="HY견고딕" pitchFamily="18" charset="-127"/>
              </a:rPr>
              <a:t>리더</a:t>
            </a:r>
            <a:r>
              <a:rPr lang="en-US" altLang="ko-KR" sz="2400" b="1" u="sng" dirty="0" smtClean="0">
                <a:solidFill>
                  <a:srgbClr val="0033CC"/>
                </a:solidFill>
                <a:latin typeface="HY견고딕" pitchFamily="18" charset="-127"/>
                <a:ea typeface="HY견고딕" pitchFamily="18" charset="-127"/>
              </a:rPr>
              <a:t>. </a:t>
            </a:r>
            <a:br>
              <a:rPr lang="en-US" altLang="ko-KR" sz="2400" b="1" u="sng" dirty="0" smtClean="0">
                <a:solidFill>
                  <a:srgbClr val="0033CC"/>
                </a:solidFill>
                <a:latin typeface="HY견고딕" pitchFamily="18" charset="-127"/>
                <a:ea typeface="HY견고딕" pitchFamily="18" charset="-127"/>
              </a:rPr>
            </a:br>
            <a:r>
              <a:rPr lang="ko-KR" altLang="en-US" sz="2400" b="1" u="sng" dirty="0" smtClean="0">
                <a:latin typeface="HY견고딕" pitchFamily="18" charset="-127"/>
                <a:ea typeface="HY견고딕" pitchFamily="18" charset="-127"/>
              </a:rPr>
              <a:t>장기적인 </a:t>
            </a:r>
            <a:r>
              <a:rPr lang="ko-KR" altLang="en-US" sz="2400" u="sng" dirty="0" smtClean="0">
                <a:latin typeface="HY견고딕" pitchFamily="18" charset="-127"/>
                <a:ea typeface="HY견고딕" pitchFamily="18" charset="-127"/>
              </a:rPr>
              <a:t>사역</a:t>
            </a:r>
            <a:r>
              <a:rPr lang="ko-KR" altLang="en-US" sz="2400" b="1" u="sng" dirty="0" smtClean="0">
                <a:latin typeface="HY견고딕" pitchFamily="18" charset="-127"/>
                <a:ea typeface="HY견고딕" pitchFamily="18" charset="-127"/>
              </a:rPr>
              <a:t> 계획을 가진 </a:t>
            </a:r>
            <a:r>
              <a:rPr lang="ko-KR" altLang="en-US" sz="2400" u="sng" dirty="0" smtClean="0">
                <a:latin typeface="HY견고딕" pitchFamily="18" charset="-127"/>
                <a:ea typeface="HY견고딕" pitchFamily="18" charset="-127"/>
              </a:rPr>
              <a:t>리더</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611560" y="1268760"/>
            <a:ext cx="8353053" cy="5184428"/>
          </a:xfrm>
          <a:solidFill>
            <a:srgbClr val="00B050"/>
          </a:solidFill>
        </p:spPr>
        <p:txBody>
          <a:bodyPr/>
          <a:lstStyle/>
          <a:p>
            <a:pPr algn="l"/>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9) </a:t>
            </a:r>
            <a:r>
              <a:rPr lang="ko-KR" altLang="en-US" sz="2400" b="1" u="sng" dirty="0" smtClean="0">
                <a:solidFill>
                  <a:srgbClr val="0033CC"/>
                </a:solidFill>
                <a:latin typeface="HY견고딕" pitchFamily="18" charset="-127"/>
                <a:ea typeface="HY견고딕" pitchFamily="18" charset="-127"/>
              </a:rPr>
              <a:t>평생 배우는 자세를 가진 </a:t>
            </a:r>
            <a:r>
              <a:rPr lang="ko-KR" altLang="en-US" sz="2400" u="sng" dirty="0" smtClean="0">
                <a:solidFill>
                  <a:srgbClr val="0033CC"/>
                </a:solidFill>
                <a:latin typeface="HY견고딕" pitchFamily="18" charset="-127"/>
                <a:ea typeface="HY견고딕" pitchFamily="18" charset="-127"/>
              </a:rPr>
              <a:t>리더</a:t>
            </a:r>
            <a:r>
              <a:rPr lang="en-US" altLang="ko-KR" sz="2400" b="1" u="sng"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en-US" altLang="ko-KR" sz="2400" b="1" dirty="0" smtClean="0">
                <a:solidFill>
                  <a:srgbClr val="0033CC"/>
                </a:solidFill>
                <a:latin typeface="HY견고딕" pitchFamily="18" charset="-127"/>
                <a:ea typeface="HY견고딕" pitchFamily="18" charset="-127"/>
              </a:rPr>
              <a:t>10) </a:t>
            </a:r>
            <a:r>
              <a:rPr lang="ko-KR" altLang="en-US" sz="2400" b="1" u="sng" dirty="0" smtClean="0">
                <a:solidFill>
                  <a:srgbClr val="0033CC"/>
                </a:solidFill>
                <a:latin typeface="HY견고딕" pitchFamily="18" charset="-127"/>
                <a:ea typeface="HY견고딕" pitchFamily="18" charset="-127"/>
              </a:rPr>
              <a:t>리더십을  위임해 주는 </a:t>
            </a:r>
            <a:r>
              <a:rPr lang="ko-KR" altLang="en-US" sz="2400" u="sng" dirty="0" smtClean="0">
                <a:solidFill>
                  <a:srgbClr val="0033CC"/>
                </a:solidFill>
                <a:latin typeface="HY견고딕" pitchFamily="18" charset="-127"/>
                <a:ea typeface="HY견고딕" pitchFamily="18" charset="-127"/>
              </a:rPr>
              <a:t>리더</a:t>
            </a:r>
            <a:r>
              <a:rPr lang="en-US" altLang="ko-KR" sz="2400" b="1" u="sng" dirty="0" smtClean="0">
                <a:solidFill>
                  <a:srgbClr val="0033CC"/>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위임을 못해 주는 이유는</a:t>
            </a:r>
            <a:r>
              <a:rPr lang="en-US" altLang="ko-KR" sz="2400" b="1" dirty="0" smtClean="0">
                <a:latin typeface="HY견고딕" pitchFamily="18" charset="-127"/>
                <a:ea typeface="HY견고딕" pitchFamily="18" charset="-127"/>
              </a:rPr>
              <a:t>?</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연약하고 답답하기에</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준비가 덜 되어 있기에</a:t>
            </a:r>
            <a:r>
              <a:rPr lang="en-US" altLang="ko-KR" sz="2400" b="1" dirty="0" smtClean="0">
                <a:latin typeface="HY견고딕" pitchFamily="18" charset="-127"/>
                <a:ea typeface="HY견고딕" pitchFamily="18" charset="-127"/>
              </a:rPr>
              <a:t>         </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 </a:t>
            </a:r>
            <a:r>
              <a:rPr lang="ko-KR" altLang="en-US" sz="2400" b="1" dirty="0" smtClean="0">
                <a:latin typeface="HY견고딕" pitchFamily="18" charset="-127"/>
                <a:ea typeface="HY견고딕" pitchFamily="18" charset="-127"/>
              </a:rPr>
              <a:t>넘겨 주고 할 일은</a:t>
            </a:r>
            <a:r>
              <a:rPr lang="en-US" altLang="ko-KR" sz="2400" b="1" dirty="0" smtClean="0">
                <a:latin typeface="HY견고딕" pitchFamily="18" charset="-127"/>
                <a:ea typeface="HY견고딕" pitchFamily="18" charset="-127"/>
              </a:rPr>
              <a:t>?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훈련을 시켜주라</a:t>
            </a:r>
            <a:r>
              <a:rPr lang="en-US" altLang="ko-KR" sz="2400" b="1"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그리고 계속적으로  </a:t>
            </a:r>
            <a:r>
              <a:rPr lang="ko-KR" altLang="en-US" sz="2400" b="1" dirty="0" err="1" smtClean="0">
                <a:latin typeface="HY견고딕" pitchFamily="18" charset="-127"/>
                <a:ea typeface="HY견고딕" pitchFamily="18" charset="-127"/>
              </a:rPr>
              <a:t>코칭해</a:t>
            </a:r>
            <a:r>
              <a:rPr lang="ko-KR" altLang="en-US" sz="2400" b="1" dirty="0" smtClean="0">
                <a:latin typeface="HY견고딕" pitchFamily="18" charset="-127"/>
                <a:ea typeface="HY견고딕" pitchFamily="18" charset="-127"/>
              </a:rPr>
              <a:t> 주라</a:t>
            </a:r>
            <a:r>
              <a:rPr lang="en-US" altLang="ko-KR" sz="2400" b="1" dirty="0" smtClean="0">
                <a:latin typeface="HY견고딕" pitchFamily="18" charset="-127"/>
                <a:ea typeface="HY견고딕" pitchFamily="18" charset="-127"/>
              </a:rPr>
              <a:t>.</a:t>
            </a:r>
            <a:r>
              <a:rPr lang="en-US" altLang="ko-KR" sz="2400" dirty="0" smtClean="0"/>
              <a:t>  </a:t>
            </a:r>
            <a:br>
              <a:rPr lang="en-US" altLang="ko-KR" sz="2400" dirty="0" smtClean="0"/>
            </a:br>
            <a:r>
              <a:rPr lang="en-US" altLang="ko-KR" sz="2400" dirty="0" smtClean="0"/>
              <a:t/>
            </a:r>
            <a:br>
              <a:rPr lang="en-US" altLang="ko-KR" sz="2400" dirty="0" smtClean="0"/>
            </a:br>
            <a:r>
              <a:rPr lang="ko-KR" altLang="en-US" sz="2400" b="1" dirty="0" smtClean="0">
                <a:solidFill>
                  <a:srgbClr val="0033CC"/>
                </a:solidFill>
                <a:latin typeface="HY견고딕" pitchFamily="18" charset="-127"/>
                <a:ea typeface="HY견고딕" pitchFamily="18" charset="-127"/>
              </a:rPr>
              <a:t>결론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400" b="1" dirty="0" smtClean="0">
                <a:solidFill>
                  <a:srgbClr val="FF0000"/>
                </a:solidFill>
                <a:latin typeface="HY견고딕" pitchFamily="18" charset="-127"/>
                <a:ea typeface="HY견고딕" pitchFamily="18" charset="-127"/>
              </a:rPr>
              <a:t>1)</a:t>
            </a:r>
            <a:r>
              <a:rPr lang="ko-KR" altLang="en-US" sz="2400" b="1" dirty="0" smtClean="0">
                <a:solidFill>
                  <a:srgbClr val="FF0000"/>
                </a:solidFill>
                <a:latin typeface="HY견고딕" pitchFamily="18" charset="-127"/>
                <a:ea typeface="HY견고딕" pitchFamily="18" charset="-127"/>
              </a:rPr>
              <a:t>위의 </a:t>
            </a:r>
            <a:r>
              <a:rPr lang="en-US" altLang="ko-KR" sz="2400" b="1" dirty="0" smtClean="0">
                <a:solidFill>
                  <a:srgbClr val="FF0000"/>
                </a:solidFill>
                <a:latin typeface="HY견고딕" pitchFamily="18" charset="-127"/>
                <a:ea typeface="HY견고딕" pitchFamily="18" charset="-127"/>
              </a:rPr>
              <a:t>10</a:t>
            </a:r>
            <a:r>
              <a:rPr lang="ko-KR" altLang="en-US" sz="2400" b="1" dirty="0" smtClean="0">
                <a:solidFill>
                  <a:srgbClr val="FF0000"/>
                </a:solidFill>
                <a:latin typeface="HY견고딕" pitchFamily="18" charset="-127"/>
                <a:ea typeface="HY견고딕" pitchFamily="18" charset="-127"/>
              </a:rPr>
              <a:t>가지 이외에 추가하고 싶은 것은</a:t>
            </a:r>
            <a:r>
              <a:rPr lang="en-US" altLang="ko-KR" sz="2400" b="1" dirty="0" smtClean="0">
                <a:solidFill>
                  <a:srgbClr val="FF0000"/>
                </a:solidFill>
                <a:latin typeface="HY견고딕" pitchFamily="18" charset="-127"/>
                <a:ea typeface="HY견고딕" pitchFamily="18" charset="-127"/>
              </a:rPr>
              <a:t>?</a:t>
            </a:r>
            <a:r>
              <a:rPr lang="ko-KR" altLang="en-US" sz="2400" b="1" dirty="0" smtClean="0">
                <a:solidFill>
                  <a:srgbClr val="FF0000"/>
                </a:solidFill>
                <a:latin typeface="HY견고딕" pitchFamily="18" charset="-127"/>
                <a:ea typeface="HY견고딕" pitchFamily="18" charset="-127"/>
              </a:rPr>
              <a:t/>
            </a:r>
            <a:br>
              <a:rPr lang="ko-KR" altLang="en-US" sz="2400" b="1" dirty="0" smtClean="0">
                <a:solidFill>
                  <a:srgbClr val="FF0000"/>
                </a:solidFill>
                <a:latin typeface="HY견고딕" pitchFamily="18" charset="-127"/>
                <a:ea typeface="HY견고딕" pitchFamily="18" charset="-127"/>
              </a:rPr>
            </a:br>
            <a:r>
              <a:rPr lang="en-US" altLang="ko-KR" sz="2400" b="1" dirty="0" smtClean="0">
                <a:solidFill>
                  <a:srgbClr val="FF0000"/>
                </a:solidFill>
                <a:latin typeface="HY견고딕" pitchFamily="18" charset="-127"/>
                <a:ea typeface="HY견고딕" pitchFamily="18" charset="-127"/>
              </a:rPr>
              <a:t>2) </a:t>
            </a:r>
            <a:r>
              <a:rPr lang="ko-KR" altLang="en-US" sz="2400" b="1" dirty="0" smtClean="0">
                <a:solidFill>
                  <a:srgbClr val="FF0000"/>
                </a:solidFill>
                <a:latin typeface="HY견고딕" pitchFamily="18" charset="-127"/>
                <a:ea typeface="HY견고딕" pitchFamily="18" charset="-127"/>
              </a:rPr>
              <a:t>위 </a:t>
            </a:r>
            <a:r>
              <a:rPr lang="en-US" altLang="ko-KR" sz="2400" b="1" dirty="0" smtClean="0">
                <a:solidFill>
                  <a:srgbClr val="FF0000"/>
                </a:solidFill>
                <a:latin typeface="HY견고딕" pitchFamily="18" charset="-127"/>
                <a:ea typeface="HY견고딕" pitchFamily="18" charset="-127"/>
              </a:rPr>
              <a:t>10</a:t>
            </a:r>
            <a:r>
              <a:rPr lang="ko-KR" altLang="en-US" sz="2400" b="1" dirty="0" smtClean="0">
                <a:solidFill>
                  <a:srgbClr val="FF0000"/>
                </a:solidFill>
                <a:latin typeface="HY견고딕" pitchFamily="18" charset="-127"/>
                <a:ea typeface="HY견고딕" pitchFamily="18" charset="-127"/>
              </a:rPr>
              <a:t>가지 중에서 가장 잘하고 있는 것과 그렇지 못한 것은 무엇인가</a:t>
            </a:r>
            <a:r>
              <a:rPr lang="en-US" altLang="ko-KR" sz="2400" b="1" dirty="0" smtClean="0">
                <a:solidFill>
                  <a:srgbClr val="FF0000"/>
                </a:solidFill>
                <a:latin typeface="HY견고딕" pitchFamily="18" charset="-127"/>
                <a:ea typeface="HY견고딕" pitchFamily="18" charset="-127"/>
              </a:rPr>
              <a:t>? </a:t>
            </a:r>
            <a:r>
              <a:rPr lang="ko-KR" altLang="en-US" sz="2400" b="1" dirty="0" smtClean="0">
                <a:solidFill>
                  <a:srgbClr val="FF0000"/>
                </a:solidFill>
                <a:latin typeface="HY견고딕" pitchFamily="18" charset="-127"/>
                <a:ea typeface="HY견고딕" pitchFamily="18" charset="-127"/>
              </a:rPr>
              <a:t/>
            </a:r>
            <a:br>
              <a:rPr lang="ko-KR" altLang="en-US" sz="2400" b="1" dirty="0" smtClean="0">
                <a:solidFill>
                  <a:srgbClr val="FF0000"/>
                </a:solidFill>
                <a:latin typeface="HY견고딕" pitchFamily="18" charset="-127"/>
                <a:ea typeface="HY견고딕" pitchFamily="18" charset="-127"/>
              </a:rPr>
            </a:br>
            <a:r>
              <a:rPr lang="en-US" altLang="ko-KR" sz="2400" b="1" dirty="0" smtClean="0">
                <a:solidFill>
                  <a:srgbClr val="FF0000"/>
                </a:solidFill>
                <a:latin typeface="HY견고딕" pitchFamily="18" charset="-127"/>
                <a:ea typeface="HY견고딕" pitchFamily="18" charset="-127"/>
              </a:rPr>
              <a:t>3) </a:t>
            </a:r>
            <a:r>
              <a:rPr lang="ko-KR" altLang="en-US" sz="2400" b="1" dirty="0" smtClean="0">
                <a:solidFill>
                  <a:srgbClr val="FF0000"/>
                </a:solidFill>
                <a:latin typeface="HY견고딕" pitchFamily="18" charset="-127"/>
                <a:ea typeface="HY견고딕" pitchFamily="18" charset="-127"/>
              </a:rPr>
              <a:t>앞으로 삶이나 사역에 당장 적용하고 싶은 것은 무엇인가</a:t>
            </a:r>
            <a:r>
              <a:rPr lang="en-US" altLang="ko-KR" sz="2400" b="1" dirty="0" smtClean="0">
                <a:solidFill>
                  <a:srgbClr val="FF0000"/>
                </a:solidFill>
                <a:latin typeface="HY견고딕" pitchFamily="18" charset="-127"/>
                <a:ea typeface="HY견고딕" pitchFamily="18" charset="-127"/>
              </a:rPr>
              <a:t>? </a:t>
            </a:r>
            <a:r>
              <a:rPr lang="ko-KR" altLang="en-US" sz="2400" b="1" dirty="0" smtClean="0">
                <a:solidFill>
                  <a:srgbClr val="FF0000"/>
                </a:solidFill>
                <a:latin typeface="HY견고딕" pitchFamily="18" charset="-127"/>
                <a:ea typeface="HY견고딕" pitchFamily="18" charset="-127"/>
              </a:rPr>
              <a:t>한가지만 고르고</a:t>
            </a:r>
            <a:r>
              <a:rPr lang="en-US" altLang="ko-KR" sz="2400" b="1" dirty="0" smtClean="0">
                <a:solidFill>
                  <a:srgbClr val="FF0000"/>
                </a:solidFill>
                <a:latin typeface="HY견고딕" pitchFamily="18" charset="-127"/>
                <a:ea typeface="HY견고딕" pitchFamily="18" charset="-127"/>
              </a:rPr>
              <a:t>, </a:t>
            </a:r>
            <a:r>
              <a:rPr lang="ko-KR" altLang="en-US" sz="2400" b="1" dirty="0" smtClean="0">
                <a:solidFill>
                  <a:srgbClr val="FF0000"/>
                </a:solidFill>
                <a:latin typeface="HY견고딕" pitchFamily="18" charset="-127"/>
                <a:ea typeface="HY견고딕" pitchFamily="18" charset="-127"/>
              </a:rPr>
              <a:t>그것에 대한 실행 전략을 세워 보십시오</a:t>
            </a:r>
            <a:r>
              <a:rPr lang="en-US" altLang="ko-KR" sz="2400" b="1" dirty="0" smtClean="0">
                <a:solidFill>
                  <a:srgbClr val="0A6E02"/>
                </a:solidFill>
                <a:latin typeface="HY견고딕" pitchFamily="18" charset="-127"/>
                <a:ea typeface="HY견고딕" pitchFamily="18" charset="-127"/>
              </a:rPr>
              <a:t>.</a:t>
            </a:r>
            <a:r>
              <a:rPr lang="en-US" altLang="ko-KR" sz="2400" dirty="0" smtClean="0">
                <a:solidFill>
                  <a:srgbClr val="0A6E02"/>
                </a:solidFill>
              </a:rPr>
              <a:t>  	</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179512" y="2147372"/>
            <a:ext cx="8784976" cy="1569660"/>
          </a:xfrm>
          <a:prstGeom prst="rect">
            <a:avLst/>
          </a:prstGeom>
          <a:solidFill>
            <a:srgbClr val="FFFF00"/>
          </a:solidFill>
        </p:spPr>
        <p:txBody>
          <a:bodyPr wrap="square">
            <a:spAutoFit/>
          </a:bodyPr>
          <a:lstStyle/>
          <a:p>
            <a:pPr algn="ctr">
              <a:defRPr/>
            </a:pPr>
            <a:r>
              <a:rPr lang="ko-KR" altLang="en-US" sz="2400" dirty="0" smtClean="0">
                <a:latin typeface="HY견고딕" pitchFamily="18" charset="-127"/>
                <a:ea typeface="HY견고딕" pitchFamily="18" charset="-127"/>
                <a:cs typeface="Arial" charset="0"/>
              </a:rPr>
              <a:t>제</a:t>
            </a:r>
            <a:r>
              <a:rPr lang="en-US" altLang="ko-KR" sz="2400" dirty="0" smtClean="0">
                <a:solidFill>
                  <a:srgbClr val="FF0000"/>
                </a:solidFill>
                <a:latin typeface="HY견고딕" pitchFamily="18" charset="-127"/>
                <a:ea typeface="HY견고딕" pitchFamily="18" charset="-127"/>
                <a:cs typeface="Arial" charset="0"/>
              </a:rPr>
              <a:t>6</a:t>
            </a:r>
            <a:r>
              <a:rPr lang="ko-KR" altLang="en-US" sz="2400" dirty="0" smtClean="0">
                <a:latin typeface="HY견고딕" pitchFamily="18" charset="-127"/>
                <a:ea typeface="HY견고딕" pitchFamily="18" charset="-127"/>
                <a:cs typeface="Arial" charset="0"/>
              </a:rPr>
              <a:t>강이 </a:t>
            </a:r>
            <a:r>
              <a:rPr lang="ko-KR" altLang="en-US" sz="2400" dirty="0" smtClean="0">
                <a:latin typeface="HY견고딕" pitchFamily="18" charset="-127"/>
                <a:ea typeface="HY견고딕" pitchFamily="18" charset="-127"/>
                <a:cs typeface="Arial" charset="0"/>
              </a:rPr>
              <a:t>끝났습니다</a:t>
            </a:r>
            <a:r>
              <a:rPr lang="en-US" altLang="ko-KR" sz="2400" dirty="0" smtClean="0">
                <a:latin typeface="HY견고딕" pitchFamily="18" charset="-127"/>
                <a:ea typeface="HY견고딕" pitchFamily="18" charset="-127"/>
                <a:cs typeface="Arial" charset="0"/>
              </a:rPr>
              <a:t>. </a:t>
            </a:r>
            <a:r>
              <a:rPr lang="ko-KR" altLang="en-US" sz="2400" dirty="0" smtClean="0">
                <a:latin typeface="HY견고딕" pitchFamily="18" charset="-127"/>
                <a:ea typeface="HY견고딕" pitchFamily="18" charset="-127"/>
                <a:cs typeface="Arial" charset="0"/>
              </a:rPr>
              <a:t>제</a:t>
            </a:r>
            <a:r>
              <a:rPr lang="en-US" altLang="ko-KR" sz="2400" dirty="0" smtClean="0">
                <a:solidFill>
                  <a:srgbClr val="FF0000"/>
                </a:solidFill>
                <a:latin typeface="HY견고딕" pitchFamily="18" charset="-127"/>
                <a:ea typeface="HY견고딕" pitchFamily="18" charset="-127"/>
                <a:cs typeface="Arial" charset="0"/>
              </a:rPr>
              <a:t>7</a:t>
            </a:r>
            <a:r>
              <a:rPr lang="ko-KR" altLang="en-US" sz="2400" dirty="0" smtClean="0">
                <a:latin typeface="HY견고딕" pitchFamily="18" charset="-127"/>
                <a:ea typeface="HY견고딕" pitchFamily="18" charset="-127"/>
                <a:cs typeface="Arial" charset="0"/>
              </a:rPr>
              <a:t>강이 </a:t>
            </a:r>
            <a:r>
              <a:rPr lang="ko-KR" altLang="en-US" sz="2400" dirty="0" smtClean="0">
                <a:latin typeface="HY견고딕" pitchFamily="18" charset="-127"/>
                <a:ea typeface="HY견고딕" pitchFamily="18" charset="-127"/>
                <a:cs typeface="Arial" charset="0"/>
              </a:rPr>
              <a:t>곧 시작되겠습니다</a:t>
            </a:r>
            <a:r>
              <a:rPr lang="en-US" altLang="ko-KR" sz="2400" dirty="0" smtClean="0">
                <a:latin typeface="HY견고딕" pitchFamily="18" charset="-127"/>
                <a:ea typeface="HY견고딕" pitchFamily="18" charset="-127"/>
                <a:cs typeface="Arial" charset="0"/>
              </a:rPr>
              <a:t>. </a:t>
            </a:r>
          </a:p>
          <a:p>
            <a:pPr algn="ctr">
              <a:defRPr/>
            </a:pPr>
            <a:r>
              <a:rPr lang="ko-KR" altLang="en-US" sz="2400" dirty="0" smtClean="0">
                <a:latin typeface="HY견고딕" pitchFamily="18" charset="-127"/>
                <a:ea typeface="HY견고딕" pitchFamily="18" charset="-127"/>
                <a:cs typeface="Arial" charset="0"/>
              </a:rPr>
              <a:t>즐거운 쉼이 되기를 바랍니다</a:t>
            </a:r>
            <a:r>
              <a:rPr lang="en-US" altLang="ko-KR" sz="2400" dirty="0" smtClean="0">
                <a:latin typeface="HY견고딕" pitchFamily="18" charset="-127"/>
                <a:ea typeface="HY견고딕" pitchFamily="18" charset="-127"/>
                <a:cs typeface="Arial" charset="0"/>
              </a:rPr>
              <a:t>.</a:t>
            </a:r>
          </a:p>
          <a:p>
            <a:pPr algn="ctr">
              <a:defRPr/>
            </a:pPr>
            <a:r>
              <a:rPr lang="en-US" altLang="ko-KR" sz="2400" dirty="0" smtClean="0">
                <a:solidFill>
                  <a:srgbClr val="C00000"/>
                </a:solidFill>
                <a:latin typeface="HY견고딕" pitchFamily="18" charset="-127"/>
                <a:ea typeface="HY견고딕" pitchFamily="18" charset="-127"/>
                <a:cs typeface="Arial" charset="0"/>
              </a:rPr>
              <a:t>(</a:t>
            </a:r>
            <a:r>
              <a:rPr lang="ko-KR" altLang="en-US" sz="2400" dirty="0" smtClean="0">
                <a:solidFill>
                  <a:srgbClr val="C00000"/>
                </a:solidFill>
                <a:latin typeface="HY견고딕" pitchFamily="18" charset="-127"/>
                <a:ea typeface="HY견고딕" pitchFamily="18" charset="-127"/>
                <a:cs typeface="Arial" charset="0"/>
              </a:rPr>
              <a:t>이 자료는 </a:t>
            </a:r>
            <a:r>
              <a:rPr lang="ko-KR" altLang="en-US" sz="2400" dirty="0" err="1" smtClean="0">
                <a:solidFill>
                  <a:srgbClr val="C00000"/>
                </a:solidFill>
                <a:latin typeface="HY견고딕" pitchFamily="18" charset="-127"/>
                <a:ea typeface="HY견고딕" pitchFamily="18" charset="-127"/>
                <a:cs typeface="Arial" charset="0"/>
              </a:rPr>
              <a:t>그린오션</a:t>
            </a:r>
            <a:r>
              <a:rPr lang="ko-KR" altLang="en-US" sz="2400" dirty="0" smtClean="0">
                <a:solidFill>
                  <a:srgbClr val="C00000"/>
                </a:solidFill>
                <a:latin typeface="HY견고딕" pitchFamily="18" charset="-127"/>
                <a:ea typeface="HY견고딕" pitchFamily="18" charset="-127"/>
                <a:cs typeface="Arial" charset="0"/>
              </a:rPr>
              <a:t> 전략 연구소의 허락을 받지 않고 </a:t>
            </a:r>
            <a:endParaRPr lang="en-US" altLang="ko-KR" sz="2400" dirty="0" smtClean="0">
              <a:solidFill>
                <a:srgbClr val="C00000"/>
              </a:solidFill>
              <a:latin typeface="HY견고딕" pitchFamily="18" charset="-127"/>
              <a:ea typeface="HY견고딕" pitchFamily="18" charset="-127"/>
              <a:cs typeface="Arial" charset="0"/>
            </a:endParaRPr>
          </a:p>
          <a:p>
            <a:pPr algn="ctr">
              <a:defRPr/>
            </a:pPr>
            <a:r>
              <a:rPr lang="ko-KR" altLang="en-US" sz="2400" dirty="0" smtClean="0">
                <a:solidFill>
                  <a:srgbClr val="C00000"/>
                </a:solidFill>
                <a:latin typeface="HY견고딕" pitchFamily="18" charset="-127"/>
                <a:ea typeface="HY견고딕" pitchFamily="18" charset="-127"/>
                <a:cs typeface="Arial" charset="0"/>
              </a:rPr>
              <a:t>사용하는 것은 불법이기에 법적 책임을 질 수 있습니다</a:t>
            </a:r>
            <a:r>
              <a:rPr lang="en-US" altLang="ko-KR" sz="2400" dirty="0" smtClean="0">
                <a:solidFill>
                  <a:srgbClr val="C00000"/>
                </a:solidFill>
                <a:latin typeface="HY견고딕" pitchFamily="18" charset="-127"/>
                <a:ea typeface="HY견고딕" pitchFamily="18" charset="-127"/>
                <a:cs typeface="Arial" charset="0"/>
              </a:rPr>
              <a:t>.)</a:t>
            </a:r>
            <a:endParaRPr lang="en-US" altLang="ko-KR" sz="3600" dirty="0">
              <a:solidFill>
                <a:srgbClr val="C00000"/>
              </a:solidFill>
              <a:latin typeface="HY견고딕" pitchFamily="18" charset="-127"/>
              <a:ea typeface="HY견고딕" pitchFamily="18" charset="-127"/>
              <a:cs typeface="Arial" charset="0"/>
            </a:endParaRPr>
          </a:p>
        </p:txBody>
      </p:sp>
      <p:pic>
        <p:nvPicPr>
          <p:cNvPr id="5" name="그림 4" descr="Thrivelogo.png"/>
          <p:cNvPicPr>
            <a:picLocks noChangeAspect="1"/>
          </p:cNvPicPr>
          <p:nvPr/>
        </p:nvPicPr>
        <p:blipFill>
          <a:blip r:embed="rId2" cstate="print"/>
          <a:stretch>
            <a:fillRect/>
          </a:stretch>
        </p:blipFill>
        <p:spPr>
          <a:xfrm>
            <a:off x="214282" y="285728"/>
            <a:ext cx="3240360" cy="691044"/>
          </a:xfrm>
          <a:prstGeom prst="rect">
            <a:avLst/>
          </a:prstGeom>
        </p:spPr>
      </p:pic>
      <p:sp>
        <p:nvSpPr>
          <p:cNvPr id="6" name="Rectangle 5"/>
          <p:cNvSpPr txBox="1">
            <a:spLocks noChangeArrowheads="1"/>
          </p:cNvSpPr>
          <p:nvPr/>
        </p:nvSpPr>
        <p:spPr bwMode="auto">
          <a:xfrm>
            <a:off x="395536" y="5805264"/>
            <a:ext cx="4104456" cy="864096"/>
          </a:xfrm>
          <a:prstGeom prst="rect">
            <a:avLst/>
          </a:prstGeom>
          <a:solidFill>
            <a:srgbClr val="FFC000"/>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100000"/>
              </a:lnSpc>
              <a:spcBef>
                <a:spcPct val="20000"/>
              </a:spcBef>
              <a:spcAft>
                <a:spcPct val="0"/>
              </a:spcAft>
              <a:buClr>
                <a:schemeClr val="accent1"/>
              </a:buClr>
              <a:buSzTx/>
              <a:buFont typeface="Wingdings" pitchFamily="2" charset="2"/>
              <a:buNone/>
              <a:tabLst/>
              <a:defRPr/>
            </a:pPr>
            <a:r>
              <a:rPr kumimoji="0" lang="en-US" altLang="ko-KR" sz="1800" b="1" i="0" u="none" strike="noStrike" kern="0" cap="none" spc="0" normalizeH="0" baseline="0" noProof="0" dirty="0" smtClean="0">
                <a:ln>
                  <a:noFill/>
                </a:ln>
                <a:solidFill>
                  <a:schemeClr val="tx1"/>
                </a:solidFill>
                <a:effectLst/>
                <a:uLnTx/>
                <a:uFillTx/>
                <a:latin typeface="+mn-lt"/>
                <a:ea typeface="굴림" charset="-127"/>
                <a:cs typeface="+mn-cs"/>
              </a:rPr>
              <a:t>www.igomt.com</a:t>
            </a:r>
          </a:p>
          <a:p>
            <a:pPr marL="0" marR="0" lvl="0" indent="0" algn="l" defTabSz="914400" rtl="0" eaLnBrk="1" fontAlgn="base" latinLnBrk="1" hangingPunct="1">
              <a:lnSpc>
                <a:spcPct val="100000"/>
              </a:lnSpc>
              <a:spcBef>
                <a:spcPct val="20000"/>
              </a:spcBef>
              <a:spcAft>
                <a:spcPct val="0"/>
              </a:spcAft>
              <a:buClr>
                <a:schemeClr val="accent1"/>
              </a:buClr>
              <a:buSzTx/>
              <a:buFont typeface="Wingdings" pitchFamily="2" charset="2"/>
              <a:buNone/>
              <a:tabLst/>
              <a:defRPr/>
            </a:pPr>
            <a:r>
              <a:rPr kumimoji="0" lang="en-US" altLang="ko-KR" sz="1800" b="1" i="0" u="none" strike="noStrike" kern="0" cap="none" spc="0" normalizeH="0" baseline="0" noProof="0" dirty="0" smtClean="0">
                <a:ln>
                  <a:noFill/>
                </a:ln>
                <a:solidFill>
                  <a:schemeClr val="tx1"/>
                </a:solidFill>
                <a:effectLst/>
                <a:uLnTx/>
                <a:uFillTx/>
                <a:latin typeface="+mn-lt"/>
                <a:ea typeface="굴림" charset="-127"/>
                <a:cs typeface="+mn-cs"/>
              </a:rPr>
              <a:t>Jamessok_4@hotmail.com</a:t>
            </a:r>
            <a:endParaRPr kumimoji="0" lang="ko-KR" altLang="en-US" sz="1800" b="1" i="0" u="none" strike="noStrike" kern="0" cap="none" spc="0" normalizeH="0" baseline="0" noProof="0" dirty="0">
              <a:ln>
                <a:noFill/>
              </a:ln>
              <a:solidFill>
                <a:schemeClr val="tx1"/>
              </a:solidFill>
              <a:effectLst/>
              <a:uLnTx/>
              <a:uFillTx/>
              <a:latin typeface="+mn-lt"/>
              <a:ea typeface="굴림" charset="-127"/>
              <a:cs typeface="+mn-cs"/>
            </a:endParaRPr>
          </a:p>
        </p:txBody>
      </p:sp>
      <p:sp>
        <p:nvSpPr>
          <p:cNvPr id="8" name="Text Box 2"/>
          <p:cNvSpPr txBox="1">
            <a:spLocks noChangeArrowheads="1"/>
          </p:cNvSpPr>
          <p:nvPr/>
        </p:nvSpPr>
        <p:spPr bwMode="auto">
          <a:xfrm>
            <a:off x="611560" y="3784972"/>
            <a:ext cx="8143875" cy="2308324"/>
          </a:xfrm>
          <a:prstGeom prst="rect">
            <a:avLst/>
          </a:prstGeom>
          <a:noFill/>
          <a:ln w="9525">
            <a:noFill/>
            <a:miter lim="800000"/>
            <a:headEnd/>
            <a:tailEnd/>
          </a:ln>
          <a:effectLst>
            <a:outerShdw dist="28398" dir="1593903" algn="ctr" rotWithShape="0">
              <a:schemeClr val="bg2"/>
            </a:outerShdw>
          </a:effectLst>
        </p:spPr>
        <p:txBody>
          <a:bodyPr>
            <a:spAutoFit/>
          </a:bodyPr>
          <a:lstStyle/>
          <a:p>
            <a:pPr algn="ctr">
              <a:defRPr/>
            </a:pPr>
            <a:r>
              <a:rPr lang="ko-KR" altLang="en-US" sz="3600" dirty="0" err="1" smtClean="0">
                <a:solidFill>
                  <a:srgbClr val="FF3300"/>
                </a:solidFill>
                <a:latin typeface="HY견고딕" pitchFamily="18" charset="-127"/>
                <a:ea typeface="HY견고딕" pitchFamily="18" charset="-127"/>
                <a:cs typeface="Arial" charset="0"/>
              </a:rPr>
              <a:t>그린오션</a:t>
            </a:r>
            <a:r>
              <a:rPr lang="ko-KR" altLang="en-US" sz="3600" dirty="0" smtClean="0">
                <a:solidFill>
                  <a:srgbClr val="FF3300"/>
                </a:solidFill>
                <a:latin typeface="HY견고딕" pitchFamily="18" charset="-127"/>
                <a:ea typeface="HY견고딕" pitchFamily="18" charset="-127"/>
                <a:cs typeface="Arial" charset="0"/>
              </a:rPr>
              <a:t> 전략 연구</a:t>
            </a:r>
            <a:r>
              <a:rPr lang="ko-KR" altLang="en-US" sz="3600" dirty="0">
                <a:solidFill>
                  <a:srgbClr val="FF3300"/>
                </a:solidFill>
                <a:latin typeface="HY견고딕" pitchFamily="18" charset="-127"/>
                <a:ea typeface="HY견고딕" pitchFamily="18" charset="-127"/>
                <a:cs typeface="Arial" charset="0"/>
              </a:rPr>
              <a:t>소</a:t>
            </a:r>
            <a:r>
              <a:rPr lang="ko-KR" altLang="en-US" sz="3600" dirty="0" smtClean="0">
                <a:solidFill>
                  <a:srgbClr val="FF3300"/>
                </a:solidFill>
                <a:latin typeface="HY견고딕" pitchFamily="18" charset="-127"/>
                <a:ea typeface="HY견고딕" pitchFamily="18" charset="-127"/>
                <a:cs typeface="Arial" charset="0"/>
              </a:rPr>
              <a:t> </a:t>
            </a:r>
            <a:r>
              <a:rPr lang="ko-KR" altLang="en-US" sz="3600" dirty="0">
                <a:solidFill>
                  <a:srgbClr val="FF3300"/>
                </a:solidFill>
                <a:latin typeface="HY견고딕" pitchFamily="18" charset="-127"/>
                <a:ea typeface="HY견고딕" pitchFamily="18" charset="-127"/>
                <a:cs typeface="Arial" charset="0"/>
              </a:rPr>
              <a:t>제공</a:t>
            </a:r>
            <a:r>
              <a:rPr lang="ko-KR" altLang="en-US" sz="4400" dirty="0">
                <a:solidFill>
                  <a:srgbClr val="FF3300"/>
                </a:solidFill>
                <a:latin typeface="HY견고딕" pitchFamily="18" charset="-127"/>
                <a:ea typeface="HY견고딕" pitchFamily="18" charset="-127"/>
                <a:cs typeface="Arial" charset="0"/>
              </a:rPr>
              <a:t> </a:t>
            </a:r>
          </a:p>
          <a:p>
            <a:pPr algn="ctr">
              <a:defRPr/>
            </a:pPr>
            <a:r>
              <a:rPr lang="en-US" altLang="ko-KR" sz="2000" dirty="0" smtClean="0">
                <a:solidFill>
                  <a:srgbClr val="0033CC"/>
                </a:solidFill>
                <a:latin typeface="HY견고딕" pitchFamily="18" charset="-127"/>
                <a:ea typeface="HY견고딕" pitchFamily="18" charset="-127"/>
                <a:cs typeface="Arial" charset="0"/>
              </a:rPr>
              <a:t>GO Thrive Coaching, </a:t>
            </a:r>
            <a:r>
              <a:rPr lang="en-US" altLang="ko-KR" sz="2000" dirty="0">
                <a:solidFill>
                  <a:srgbClr val="0033CC"/>
                </a:solidFill>
                <a:latin typeface="HY견고딕" pitchFamily="18" charset="-127"/>
                <a:ea typeface="HY견고딕" pitchFamily="18" charset="-127"/>
                <a:cs typeface="Arial" charset="0"/>
              </a:rPr>
              <a:t>SBC</a:t>
            </a:r>
          </a:p>
          <a:p>
            <a:pPr algn="ctr">
              <a:defRPr/>
            </a:pPr>
            <a:r>
              <a:rPr lang="en-US" altLang="ko-KR" sz="2000" dirty="0">
                <a:solidFill>
                  <a:srgbClr val="0033CC"/>
                </a:solidFill>
                <a:latin typeface="HY견고딕" pitchFamily="18" charset="-127"/>
                <a:ea typeface="HY견고딕" pitchFamily="18" charset="-127"/>
                <a:cs typeface="Arial" charset="0"/>
              </a:rPr>
              <a:t>11417 S. Belmont Dr. Plainfield, IL 60585  </a:t>
            </a:r>
            <a:r>
              <a:rPr lang="en-US" altLang="ko-KR" sz="2000" dirty="0" smtClean="0">
                <a:solidFill>
                  <a:srgbClr val="0033CC"/>
                </a:solidFill>
                <a:latin typeface="HY견고딕" pitchFamily="18" charset="-127"/>
                <a:ea typeface="HY견고딕" pitchFamily="18" charset="-127"/>
                <a:cs typeface="Arial" charset="0"/>
              </a:rPr>
              <a:t>U.S.A</a:t>
            </a:r>
          </a:p>
          <a:p>
            <a:pPr algn="ctr">
              <a:defRPr/>
            </a:pPr>
            <a:r>
              <a:rPr lang="ko-KR" altLang="en-US" sz="2000" dirty="0" err="1" smtClean="0">
                <a:solidFill>
                  <a:srgbClr val="0033CC"/>
                </a:solidFill>
                <a:latin typeface="HY견고딕" pitchFamily="18" charset="-127"/>
                <a:ea typeface="HY견고딕" pitchFamily="18" charset="-127"/>
                <a:cs typeface="Arial" charset="0"/>
              </a:rPr>
              <a:t>그린오션</a:t>
            </a:r>
            <a:r>
              <a:rPr lang="ko-KR" altLang="en-US" sz="2000" dirty="0" smtClean="0">
                <a:solidFill>
                  <a:srgbClr val="0033CC"/>
                </a:solidFill>
                <a:latin typeface="HY견고딕" pitchFamily="18" charset="-127"/>
                <a:ea typeface="HY견고딕" pitchFamily="18" charset="-127"/>
                <a:cs typeface="Arial" charset="0"/>
              </a:rPr>
              <a:t> 전략 연구소 제공</a:t>
            </a:r>
            <a:r>
              <a:rPr lang="en-US" altLang="ko-KR" sz="2000" dirty="0" smtClean="0">
                <a:solidFill>
                  <a:srgbClr val="0033CC"/>
                </a:solidFill>
                <a:latin typeface="HY견고딕" pitchFamily="18" charset="-127"/>
                <a:ea typeface="HY견고딕" pitchFamily="18" charset="-127"/>
                <a:cs typeface="Arial" charset="0"/>
              </a:rPr>
              <a:t>: </a:t>
            </a:r>
            <a:r>
              <a:rPr lang="ko-KR" altLang="en-US" sz="2000" dirty="0" smtClean="0">
                <a:solidFill>
                  <a:srgbClr val="0033CC"/>
                </a:solidFill>
                <a:latin typeface="HY견고딕" pitchFamily="18" charset="-127"/>
                <a:ea typeface="HY견고딕" pitchFamily="18" charset="-127"/>
                <a:cs typeface="Arial" charset="0"/>
              </a:rPr>
              <a:t>정재홍</a:t>
            </a:r>
            <a:r>
              <a:rPr lang="en-US" altLang="ko-KR" sz="2000" dirty="0" smtClean="0">
                <a:solidFill>
                  <a:srgbClr val="0033CC"/>
                </a:solidFill>
                <a:latin typeface="HY견고딕" pitchFamily="18" charset="-127"/>
                <a:ea typeface="HY견고딕" pitchFamily="18" charset="-127"/>
                <a:cs typeface="Arial" charset="0"/>
              </a:rPr>
              <a:t>, </a:t>
            </a:r>
            <a:r>
              <a:rPr lang="ko-KR" altLang="en-US" sz="2000" dirty="0" smtClean="0">
                <a:solidFill>
                  <a:srgbClr val="0033CC"/>
                </a:solidFill>
                <a:latin typeface="HY견고딕" pitchFamily="18" charset="-127"/>
                <a:ea typeface="HY견고딕" pitchFamily="18" charset="-127"/>
                <a:cs typeface="Arial" charset="0"/>
              </a:rPr>
              <a:t>박상준</a:t>
            </a:r>
            <a:r>
              <a:rPr lang="en-US" altLang="ko-KR" sz="2000" dirty="0" smtClean="0">
                <a:solidFill>
                  <a:srgbClr val="0033CC"/>
                </a:solidFill>
                <a:latin typeface="HY견고딕" pitchFamily="18" charset="-127"/>
                <a:ea typeface="HY견고딕" pitchFamily="18" charset="-127"/>
                <a:cs typeface="Arial" charset="0"/>
              </a:rPr>
              <a:t>, </a:t>
            </a:r>
            <a:r>
              <a:rPr lang="ko-KR" altLang="en-US" sz="2000" dirty="0" smtClean="0">
                <a:solidFill>
                  <a:srgbClr val="0033CC"/>
                </a:solidFill>
                <a:latin typeface="HY견고딕" pitchFamily="18" charset="-127"/>
                <a:ea typeface="HY견고딕" pitchFamily="18" charset="-127"/>
                <a:cs typeface="Arial" charset="0"/>
              </a:rPr>
              <a:t>천성호</a:t>
            </a:r>
            <a:r>
              <a:rPr lang="en-US" altLang="ko-KR" sz="2000" dirty="0" smtClean="0">
                <a:solidFill>
                  <a:srgbClr val="0033CC"/>
                </a:solidFill>
                <a:latin typeface="HY견고딕" pitchFamily="18" charset="-127"/>
                <a:ea typeface="HY견고딕" pitchFamily="18" charset="-127"/>
                <a:cs typeface="Arial" charset="0"/>
              </a:rPr>
              <a:t>, </a:t>
            </a:r>
            <a:r>
              <a:rPr lang="ko-KR" altLang="en-US" sz="2000" dirty="0" smtClean="0">
                <a:solidFill>
                  <a:srgbClr val="0033CC"/>
                </a:solidFill>
                <a:latin typeface="HY견고딕" pitchFamily="18" charset="-127"/>
                <a:ea typeface="HY견고딕" pitchFamily="18" charset="-127"/>
                <a:cs typeface="Arial" charset="0"/>
              </a:rPr>
              <a:t>정재욱</a:t>
            </a:r>
            <a:r>
              <a:rPr lang="en-US" altLang="ko-KR" sz="2000" dirty="0" smtClean="0">
                <a:solidFill>
                  <a:srgbClr val="0033CC"/>
                </a:solidFill>
                <a:latin typeface="HY견고딕" pitchFamily="18" charset="-127"/>
                <a:ea typeface="HY견고딕" pitchFamily="18" charset="-127"/>
                <a:cs typeface="Arial" charset="0"/>
              </a:rPr>
              <a:t>,</a:t>
            </a:r>
            <a:endParaRPr lang="en-US" altLang="ko-KR" sz="2000" dirty="0">
              <a:solidFill>
                <a:srgbClr val="0033CC"/>
              </a:solidFill>
              <a:latin typeface="HY견고딕" pitchFamily="18" charset="-127"/>
              <a:ea typeface="HY견고딕" pitchFamily="18" charset="-127"/>
              <a:cs typeface="Arial" charset="0"/>
            </a:endParaRPr>
          </a:p>
          <a:p>
            <a:pPr algn="ctr">
              <a:defRPr/>
            </a:pPr>
            <a:r>
              <a:rPr lang="en-US" altLang="ko-KR" sz="2000" dirty="0">
                <a:solidFill>
                  <a:srgbClr val="0033CC"/>
                </a:solidFill>
                <a:latin typeface="HY견고딕" pitchFamily="18" charset="-127"/>
                <a:ea typeface="HY견고딕" pitchFamily="18" charset="-127"/>
                <a:cs typeface="Arial" charset="0"/>
              </a:rPr>
              <a:t>(815) 254-7720 (Office),  (630) 452-5100(Cell)</a:t>
            </a:r>
          </a:p>
          <a:p>
            <a:pPr algn="ctr">
              <a:defRPr/>
            </a:pPr>
            <a:endParaRPr lang="ko-KR" altLang="en-US" sz="2000" dirty="0">
              <a:solidFill>
                <a:srgbClr val="0033CC"/>
              </a:solidFill>
              <a:latin typeface="HY견고딕" pitchFamily="18" charset="-127"/>
              <a:ea typeface="HY견고딕" pitchFamily="18" charset="-127"/>
              <a:cs typeface="Arial" charset="0"/>
            </a:endParaRPr>
          </a:p>
        </p:txBody>
      </p:sp>
    </p:spTree>
    <p:extLst>
      <p:ext uri="{BB962C8B-B14F-4D97-AF65-F5344CB8AC3E}">
        <p14:creationId xmlns:p14="http://schemas.microsoft.com/office/powerpoint/2010/main" val="32213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395536" y="1052736"/>
            <a:ext cx="8424615" cy="5400600"/>
          </a:xfrm>
        </p:spPr>
        <p:txBody>
          <a:bodyPr/>
          <a:lstStyle/>
          <a:p>
            <a:pPr algn="l"/>
            <a:r>
              <a:rPr lang="en-US" altLang="ko-KR" sz="2400" b="1" dirty="0" smtClean="0">
                <a:solidFill>
                  <a:srgbClr val="6C2112"/>
                </a:solidFill>
                <a:latin typeface="HY견고딕" pitchFamily="18" charset="-127"/>
                <a:ea typeface="HY견고딕" pitchFamily="18" charset="-127"/>
              </a:rPr>
              <a:t/>
            </a:r>
            <a:br>
              <a:rPr lang="en-US" altLang="ko-KR" sz="2400" b="1"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5._________________________________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6._________________________________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7. 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8. 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9._________________________________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10. _______________________________</a:t>
            </a:r>
            <a:br>
              <a:rPr lang="en-US" altLang="ko-KR" sz="2400" dirty="0" smtClean="0">
                <a:solidFill>
                  <a:srgbClr val="6C2112"/>
                </a:solidFill>
                <a:latin typeface="HY견고딕" pitchFamily="18" charset="-127"/>
                <a:ea typeface="HY견고딕" pitchFamily="18" charset="-127"/>
              </a:rPr>
            </a:br>
            <a:r>
              <a:rPr lang="en-US" altLang="ko-KR" sz="2400" dirty="0" smtClean="0">
                <a:solidFill>
                  <a:srgbClr val="6C2112"/>
                </a:solidFill>
                <a:latin typeface="HY견고딕" pitchFamily="18" charset="-127"/>
                <a:ea typeface="HY견고딕" pitchFamily="18" charset="-127"/>
              </a:rPr>
              <a:t/>
            </a:r>
            <a:br>
              <a:rPr lang="en-US" altLang="ko-KR" sz="2400" dirty="0" smtClean="0">
                <a:solidFill>
                  <a:srgbClr val="6C2112"/>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7652" name="그림 4" descr="리더쉽 골드"/>
          <p:cNvPicPr>
            <a:picLocks noChangeAspect="1" noChangeArrowheads="1"/>
          </p:cNvPicPr>
          <p:nvPr/>
        </p:nvPicPr>
        <p:blipFill>
          <a:blip r:embed="rId3" cstate="print"/>
          <a:srcRect/>
          <a:stretch>
            <a:fillRect/>
          </a:stretch>
        </p:blipFill>
        <p:spPr bwMode="auto">
          <a:xfrm>
            <a:off x="6948264" y="3789461"/>
            <a:ext cx="1873250" cy="2735883"/>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268760"/>
            <a:ext cx="8352607" cy="5112568"/>
          </a:xfrm>
        </p:spPr>
        <p:txBody>
          <a:bodyPr/>
          <a:lstStyle/>
          <a:p>
            <a:pPr algn="l"/>
            <a:r>
              <a:rPr lang="en-US" altLang="ko-KR" sz="2800" b="1" dirty="0" smtClean="0">
                <a:solidFill>
                  <a:srgbClr val="0A6E02"/>
                </a:solidFill>
                <a:latin typeface="HY견고딕" pitchFamily="18" charset="-127"/>
                <a:ea typeface="HY견고딕" pitchFamily="18" charset="-127"/>
              </a:rPr>
              <a:t>   </a:t>
            </a:r>
            <a:r>
              <a:rPr lang="ko-KR" altLang="en-US" sz="2800" b="1" dirty="0" smtClean="0">
                <a:solidFill>
                  <a:srgbClr val="0A6E02"/>
                </a:solidFill>
                <a:latin typeface="HY견고딕" pitchFamily="18" charset="-127"/>
                <a:ea typeface="HY견고딕" pitchFamily="18" charset="-127"/>
              </a:rPr>
              <a:t/>
            </a:r>
            <a:br>
              <a:rPr lang="ko-KR" altLang="en-US" sz="2800" b="1" dirty="0" smtClean="0">
                <a:solidFill>
                  <a:srgbClr val="0A6E02"/>
                </a:solidFill>
                <a:latin typeface="HY견고딕" pitchFamily="18" charset="-127"/>
                <a:ea typeface="HY견고딕" pitchFamily="18" charset="-127"/>
              </a:rPr>
            </a:br>
            <a:r>
              <a:rPr lang="ko-KR" altLang="en-US" sz="2800" b="1" dirty="0" smtClean="0">
                <a:solidFill>
                  <a:srgbClr val="0A6E02"/>
                </a:solidFill>
                <a:latin typeface="HY견고딕" pitchFamily="18" charset="-127"/>
                <a:ea typeface="HY견고딕" pitchFamily="18" charset="-127"/>
              </a:rPr>
              <a:t> </a:t>
            </a:r>
            <a:br>
              <a:rPr lang="ko-KR" altLang="en-US" sz="2800" b="1" dirty="0" smtClean="0">
                <a:solidFill>
                  <a:srgbClr val="0A6E02"/>
                </a:solidFill>
                <a:latin typeface="HY견고딕" pitchFamily="18" charset="-127"/>
                <a:ea typeface="HY견고딕" pitchFamily="18" charset="-127"/>
              </a:rPr>
            </a:br>
            <a:r>
              <a:rPr lang="ko-KR" altLang="en-US" sz="2800" b="1" dirty="0" smtClean="0">
                <a:solidFill>
                  <a:srgbClr val="0A6E02"/>
                </a:solidFill>
                <a:latin typeface="HY견고딕" pitchFamily="18" charset="-127"/>
                <a:ea typeface="HY견고딕" pitchFamily="18" charset="-127"/>
              </a:rPr>
              <a:t> </a:t>
            </a:r>
            <a:r>
              <a:rPr lang="ko-KR" altLang="en-US" sz="2800" b="1" dirty="0" smtClean="0">
                <a:solidFill>
                  <a:srgbClr val="29123A"/>
                </a:solidFill>
              </a:rPr>
              <a:t/>
            </a:r>
            <a:br>
              <a:rPr lang="ko-KR" altLang="en-US" sz="2800" b="1" dirty="0" smtClean="0">
                <a:solidFill>
                  <a:srgbClr val="29123A"/>
                </a:solidFill>
              </a:rPr>
            </a:br>
            <a:r>
              <a:rPr lang="en-US" altLang="ko-KR" sz="2800" b="1" dirty="0" smtClean="0">
                <a:solidFill>
                  <a:srgbClr val="29123A"/>
                </a:solidFill>
              </a:rPr>
              <a:t/>
            </a:r>
            <a:br>
              <a:rPr lang="en-US" altLang="ko-KR" sz="2800" b="1" dirty="0" smtClean="0">
                <a:solidFill>
                  <a:srgbClr val="29123A"/>
                </a:solidFill>
              </a:rPr>
            </a:br>
            <a:r>
              <a:rPr lang="en-US" altLang="ko-KR" sz="2800" dirty="0" smtClean="0">
                <a:solidFill>
                  <a:srgbClr val="29123A"/>
                </a:solidFill>
              </a:rPr>
              <a:t/>
            </a:r>
            <a:br>
              <a:rPr lang="en-US" altLang="ko-KR" sz="2800" dirty="0" smtClean="0">
                <a:solidFill>
                  <a:srgbClr val="29123A"/>
                </a:solidFill>
              </a:rPr>
            </a:br>
            <a:r>
              <a:rPr lang="en-US" altLang="ko-KR" sz="2800" dirty="0" smtClean="0">
                <a:solidFill>
                  <a:srgbClr val="29123A"/>
                </a:solidFill>
              </a:rPr>
              <a:t/>
            </a:r>
            <a:br>
              <a:rPr lang="en-US" altLang="ko-KR" sz="2800" dirty="0" smtClean="0">
                <a:solidFill>
                  <a:srgbClr val="29123A"/>
                </a:solidFill>
              </a:rPr>
            </a:br>
            <a:r>
              <a:rPr lang="en-US" altLang="ko-KR" sz="2800" dirty="0" smtClean="0">
                <a:solidFill>
                  <a:srgbClr val="29123A"/>
                </a:solidFill>
                <a:latin typeface="HY견고딕" pitchFamily="18" charset="-127"/>
                <a:ea typeface="HY견고딕" pitchFamily="18" charset="-127"/>
              </a:rPr>
              <a:t>3. </a:t>
            </a:r>
            <a:r>
              <a:rPr lang="ko-KR" altLang="en-US" sz="2800" dirty="0" smtClean="0">
                <a:solidFill>
                  <a:srgbClr val="29123A"/>
                </a:solidFill>
                <a:latin typeface="HY견고딕" pitchFamily="18" charset="-127"/>
                <a:ea typeface="HY견고딕" pitchFamily="18" charset="-127"/>
              </a:rPr>
              <a:t>존 </a:t>
            </a:r>
            <a:r>
              <a:rPr lang="ko-KR" altLang="en-US" sz="2800" dirty="0" err="1" smtClean="0">
                <a:solidFill>
                  <a:srgbClr val="29123A"/>
                </a:solidFill>
                <a:latin typeface="HY견고딕" pitchFamily="18" charset="-127"/>
                <a:ea typeface="HY견고딕" pitchFamily="18" charset="-127"/>
              </a:rPr>
              <a:t>맥스웰의</a:t>
            </a:r>
            <a:r>
              <a:rPr lang="ko-KR" altLang="en-US" sz="2800" dirty="0" smtClean="0">
                <a:solidFill>
                  <a:srgbClr val="29123A"/>
                </a:solidFill>
                <a:latin typeface="HY견고딕" pitchFamily="18" charset="-127"/>
                <a:ea typeface="HY견고딕" pitchFamily="18" charset="-127"/>
              </a:rPr>
              <a:t> 책 </a:t>
            </a:r>
            <a:r>
              <a:rPr lang="en-US" altLang="ko-KR" sz="2800" dirty="0" smtClean="0">
                <a:solidFill>
                  <a:srgbClr val="29123A"/>
                </a:solidFill>
                <a:latin typeface="HY견고딕" pitchFamily="18" charset="-127"/>
                <a:ea typeface="HY견고딕" pitchFamily="18" charset="-127"/>
              </a:rPr>
              <a:t>“</a:t>
            </a:r>
            <a:r>
              <a:rPr lang="ko-KR" altLang="en-US" sz="2800" dirty="0" smtClean="0">
                <a:solidFill>
                  <a:srgbClr val="29123A"/>
                </a:solidFill>
                <a:latin typeface="HY견고딕" pitchFamily="18" charset="-127"/>
                <a:ea typeface="HY견고딕" pitchFamily="18" charset="-127"/>
              </a:rPr>
              <a:t>리더십 골드</a:t>
            </a:r>
            <a:r>
              <a:rPr lang="en-US" altLang="ko-KR" sz="2800" dirty="0" smtClean="0">
                <a:solidFill>
                  <a:srgbClr val="29123A"/>
                </a:solidFill>
                <a:latin typeface="HY견고딕" pitchFamily="18" charset="-127"/>
                <a:ea typeface="HY견고딕" pitchFamily="18" charset="-127"/>
              </a:rPr>
              <a:t>”</a:t>
            </a:r>
            <a:r>
              <a:rPr lang="ko-KR" altLang="en-US" sz="2800" dirty="0" smtClean="0">
                <a:solidFill>
                  <a:srgbClr val="29123A"/>
                </a:solidFill>
                <a:latin typeface="HY견고딕" pitchFamily="18" charset="-127"/>
                <a:ea typeface="HY견고딕" pitchFamily="18" charset="-127"/>
              </a:rPr>
              <a:t>에서 찾은 몇가지 중요한 사항들을 연구해 보기 바랍니다</a:t>
            </a:r>
            <a:r>
              <a:rPr lang="en-US" altLang="ko-KR" sz="2800" dirty="0" smtClean="0">
                <a:solidFill>
                  <a:srgbClr val="29123A"/>
                </a:solidFill>
                <a:latin typeface="HY견고딕" pitchFamily="18" charset="-127"/>
                <a:ea typeface="HY견고딕" pitchFamily="18" charset="-127"/>
              </a:rPr>
              <a:t>.</a:t>
            </a:r>
            <a:br>
              <a:rPr lang="en-US" altLang="ko-KR" sz="2800" dirty="0" smtClean="0">
                <a:solidFill>
                  <a:srgbClr val="29123A"/>
                </a:solidFill>
                <a:latin typeface="HY견고딕" pitchFamily="18" charset="-127"/>
                <a:ea typeface="HY견고딕" pitchFamily="18" charset="-127"/>
              </a:rPr>
            </a:br>
            <a:r>
              <a:rPr lang="en-US" altLang="ko-KR" sz="2800" dirty="0" smtClean="0">
                <a:solidFill>
                  <a:srgbClr val="29123A"/>
                </a:solidFill>
              </a:rPr>
              <a:t/>
            </a:r>
            <a:br>
              <a:rPr lang="en-US" altLang="ko-KR" sz="2800" dirty="0" smtClean="0">
                <a:solidFill>
                  <a:srgbClr val="29123A"/>
                </a:solidFill>
              </a:rPr>
            </a:br>
            <a:r>
              <a:rPr lang="en-US" altLang="ko-KR" sz="2400" b="1" dirty="0" smtClean="0">
                <a:solidFill>
                  <a:srgbClr val="0033CC"/>
                </a:solidFill>
                <a:latin typeface="HY견고딕" pitchFamily="18" charset="-127"/>
                <a:ea typeface="HY견고딕" pitchFamily="18" charset="-127"/>
              </a:rPr>
              <a:t>(1) </a:t>
            </a:r>
            <a:r>
              <a:rPr lang="ko-KR" altLang="en-US" sz="2400" b="1" dirty="0" smtClean="0">
                <a:solidFill>
                  <a:srgbClr val="0033CC"/>
                </a:solidFill>
                <a:latin typeface="HY견고딕" pitchFamily="18" charset="-127"/>
                <a:ea typeface="HY견고딕" pitchFamily="18" charset="-127"/>
              </a:rPr>
              <a:t>정상에 있다고 외롭다면 당신이 무엇인</a:t>
            </a:r>
            <a:r>
              <a:rPr lang="en-US" altLang="ko-KR" sz="2400" b="1" dirty="0" smtClean="0">
                <a:solidFill>
                  <a:srgbClr val="0033CC"/>
                </a:solidFill>
                <a:latin typeface="HY견고딕" pitchFamily="18" charset="-127"/>
                <a:ea typeface="HY견고딕" pitchFamily="18" charset="-127"/>
              </a:rPr>
              <a:t/>
            </a:r>
            <a:br>
              <a:rPr lang="en-US" altLang="ko-KR" sz="2400" b="1" dirty="0" smtClean="0">
                <a:solidFill>
                  <a:srgbClr val="0033CC"/>
                </a:solidFill>
                <a:latin typeface="HY견고딕" pitchFamily="18" charset="-127"/>
                <a:ea typeface="HY견고딕" pitchFamily="18" charset="-127"/>
              </a:rPr>
            </a:br>
            <a:r>
              <a:rPr lang="ko-KR" altLang="en-US" sz="2400" b="1" dirty="0" smtClean="0">
                <a:solidFill>
                  <a:srgbClr val="0033CC"/>
                </a:solidFill>
                <a:latin typeface="HY견고딕" pitchFamily="18" charset="-127"/>
                <a:ea typeface="HY견고딕" pitchFamily="18" charset="-127"/>
              </a:rPr>
              <a:t>가</a:t>
            </a:r>
            <a:r>
              <a:rPr lang="en-US" altLang="ko-KR" sz="2400" b="1" dirty="0" smtClean="0">
                <a:solidFill>
                  <a:srgbClr val="0033CC"/>
                </a:solidFill>
                <a:latin typeface="HY견고딕" pitchFamily="18" charset="-127"/>
                <a:ea typeface="HY견고딕" pitchFamily="18" charset="-127"/>
              </a:rPr>
              <a:t>?</a:t>
            </a:r>
            <a:r>
              <a:rPr lang="ko-KR" altLang="en-US" sz="2400" b="1" dirty="0" smtClean="0">
                <a:solidFill>
                  <a:srgbClr val="0033CC"/>
                </a:solidFill>
                <a:latin typeface="HY견고딕" pitchFamily="18" charset="-127"/>
                <a:ea typeface="HY견고딕" pitchFamily="18" charset="-127"/>
              </a:rPr>
              <a:t> 잘못하고 있는 증거이다</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1)</a:t>
            </a:r>
            <a:r>
              <a:rPr lang="ko-KR" altLang="en-US" sz="2400" b="1" dirty="0" smtClean="0">
                <a:latin typeface="HY견고딕" pitchFamily="18" charset="-127"/>
                <a:ea typeface="HY견고딕" pitchFamily="18" charset="-127"/>
              </a:rPr>
              <a:t>리더인데 외롭다면 당신이 </a:t>
            </a:r>
            <a:r>
              <a:rPr lang="ko-KR" altLang="en-US" sz="2400" u="sng" dirty="0" smtClean="0">
                <a:solidFill>
                  <a:srgbClr val="FF0000"/>
                </a:solidFill>
                <a:latin typeface="HY견고딕" pitchFamily="18" charset="-127"/>
                <a:ea typeface="HY견고딕" pitchFamily="18" charset="-127"/>
              </a:rPr>
              <a:t>리더</a:t>
            </a: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노릇을 제대로 못하는 것이다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2)</a:t>
            </a:r>
            <a:r>
              <a:rPr lang="ko-KR" altLang="en-US" sz="2400" b="1" dirty="0" smtClean="0">
                <a:latin typeface="HY견고딕" pitchFamily="18" charset="-127"/>
                <a:ea typeface="HY견고딕" pitchFamily="18" charset="-127"/>
              </a:rPr>
              <a:t>당신이 외롭다면 누구도 당신을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u="sng" dirty="0" smtClean="0">
                <a:solidFill>
                  <a:srgbClr val="FF0000"/>
                </a:solidFill>
                <a:latin typeface="HY견고딕" pitchFamily="18" charset="-127"/>
                <a:ea typeface="HY견고딕" pitchFamily="18" charset="-127"/>
              </a:rPr>
              <a:t>따르지</a:t>
            </a:r>
            <a:r>
              <a:rPr lang="ko-KR" altLang="en-US" sz="2400" dirty="0" smtClean="0">
                <a:latin typeface="HY견고딕" pitchFamily="18" charset="-127"/>
                <a:ea typeface="HY견고딕" pitchFamily="18" charset="-127"/>
              </a:rPr>
              <a:t> </a:t>
            </a:r>
            <a:r>
              <a:rPr lang="ko-KR" altLang="en-US" sz="2400" b="1" dirty="0" smtClean="0">
                <a:latin typeface="HY견고딕" pitchFamily="18" charset="-127"/>
                <a:ea typeface="HY견고딕" pitchFamily="18" charset="-127"/>
              </a:rPr>
              <a:t>않는다는 뜻이다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3)</a:t>
            </a:r>
            <a:r>
              <a:rPr lang="ko-KR" altLang="en-US" sz="2400" b="1" dirty="0" smtClean="0">
                <a:latin typeface="HY견고딕" pitchFamily="18" charset="-127"/>
                <a:ea typeface="HY견고딕" pitchFamily="18" charset="-127"/>
              </a:rPr>
              <a:t>누구도 당신을 따르지 않는다면 </a:t>
            </a: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당신은 진정한 리더가 아니다</a:t>
            </a:r>
            <a:r>
              <a:rPr lang="en-US" altLang="ko-KR" sz="2400" b="1" dirty="0" smtClean="0">
                <a:latin typeface="HY견고딕" pitchFamily="18" charset="-127"/>
                <a:ea typeface="HY견고딕" pitchFamily="18" charset="-127"/>
              </a:rPr>
              <a:t>.</a:t>
            </a: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r>
              <a:rPr lang="en-US" altLang="ko-KR" sz="2400" b="1" dirty="0" smtClean="0">
                <a:latin typeface="HY견고딕" pitchFamily="18" charset="-127"/>
                <a:ea typeface="HY견고딕" pitchFamily="18" charset="-127"/>
              </a:rPr>
              <a:t>4) </a:t>
            </a:r>
            <a:r>
              <a:rPr lang="ko-KR" altLang="en-US" sz="2400" b="1" dirty="0" smtClean="0">
                <a:latin typeface="HY견고딕" pitchFamily="18" charset="-127"/>
                <a:ea typeface="HY견고딕" pitchFamily="18" charset="-127"/>
              </a:rPr>
              <a:t>훌륭한 리더라면 </a:t>
            </a:r>
            <a:r>
              <a:rPr lang="ko-KR" altLang="en-US" sz="2400" u="sng" dirty="0" err="1" smtClean="0">
                <a:solidFill>
                  <a:srgbClr val="FF0000"/>
                </a:solidFill>
                <a:latin typeface="HY견고딕" pitchFamily="18" charset="-127"/>
                <a:ea typeface="HY견고딕" pitchFamily="18" charset="-127"/>
              </a:rPr>
              <a:t>팔로워</a:t>
            </a:r>
            <a:r>
              <a:rPr lang="en-US" altLang="ko-KR" sz="2400" u="sng" dirty="0" smtClean="0">
                <a:solidFill>
                  <a:srgbClr val="FF0000"/>
                </a:solidFill>
                <a:latin typeface="HY견고딕" pitchFamily="18" charset="-127"/>
                <a:ea typeface="HY견고딕" pitchFamily="18" charset="-127"/>
              </a:rPr>
              <a:t>(</a:t>
            </a:r>
            <a:r>
              <a:rPr lang="ko-KR" altLang="en-US" sz="2400" u="sng" dirty="0" smtClean="0">
                <a:solidFill>
                  <a:srgbClr val="FF0000"/>
                </a:solidFill>
                <a:latin typeface="HY견고딕" pitchFamily="18" charset="-127"/>
                <a:ea typeface="HY견고딕" pitchFamily="18" charset="-127"/>
              </a:rPr>
              <a:t>추종자</a:t>
            </a:r>
            <a:r>
              <a:rPr lang="en-US" altLang="ko-KR" sz="2400" u="sng" dirty="0" smtClean="0">
                <a:solidFill>
                  <a:srgbClr val="FF0000"/>
                </a:solidFill>
                <a:latin typeface="HY견고딕" pitchFamily="18" charset="-127"/>
                <a:ea typeface="HY견고딕" pitchFamily="18" charset="-127"/>
              </a:rPr>
              <a:t>)</a:t>
            </a:r>
            <a:r>
              <a:rPr lang="ko-KR" altLang="en-US" sz="2400" b="1" dirty="0" smtClean="0">
                <a:latin typeface="HY견고딕" pitchFamily="18" charset="-127"/>
                <a:ea typeface="HY견고딕" pitchFamily="18" charset="-127"/>
              </a:rPr>
              <a:t>들을 정상까지 끌고 올라가야 한다</a:t>
            </a:r>
            <a:r>
              <a:rPr lang="en-US" altLang="ko-KR" sz="2400" b="1" dirty="0" smtClean="0">
                <a:latin typeface="HY견고딕" pitchFamily="18" charset="-127"/>
                <a:ea typeface="HY견고딕" pitchFamily="18" charset="-127"/>
              </a:rPr>
              <a:t>.</a:t>
            </a:r>
            <a:br>
              <a:rPr lang="en-US" altLang="ko-KR" sz="2400" b="1" dirty="0" smtClean="0">
                <a:latin typeface="HY견고딕" pitchFamily="18" charset="-127"/>
                <a:ea typeface="HY견고딕" pitchFamily="18" charset="-127"/>
              </a:rPr>
            </a:br>
            <a:r>
              <a:rPr lang="en-US" altLang="ko-KR" sz="2400" b="1" dirty="0" smtClean="0">
                <a:latin typeface="HY견고딕" pitchFamily="18" charset="-127"/>
                <a:ea typeface="HY견고딕" pitchFamily="18" charset="-127"/>
              </a:rPr>
              <a:t/>
            </a:r>
            <a:br>
              <a:rPr lang="en-US" altLang="ko-KR" sz="2400" b="1" dirty="0" smtClean="0">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4580" name="그림 4" descr="리더쉽 골드"/>
          <p:cNvPicPr>
            <a:picLocks noChangeAspect="1" noChangeArrowheads="1"/>
          </p:cNvPicPr>
          <p:nvPr/>
        </p:nvPicPr>
        <p:blipFill>
          <a:blip r:embed="rId3" cstate="print"/>
          <a:srcRect/>
          <a:stretch>
            <a:fillRect/>
          </a:stretch>
        </p:blipFill>
        <p:spPr bwMode="auto">
          <a:xfrm>
            <a:off x="7020272" y="2780928"/>
            <a:ext cx="1873250" cy="2519859"/>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idx="4294967295"/>
          </p:nvPr>
        </p:nvSpPr>
        <p:spPr>
          <a:xfrm>
            <a:off x="467544" y="1268760"/>
            <a:ext cx="8352607" cy="4968528"/>
          </a:xfrm>
        </p:spPr>
        <p:txBody>
          <a:bodyPr/>
          <a:lstStyle/>
          <a:p>
            <a:pPr algn="l"/>
            <a:r>
              <a:rPr lang="en-US" altLang="ko-KR" sz="2400" dirty="0" smtClean="0">
                <a:solidFill>
                  <a:srgbClr val="FF0000"/>
                </a:solidFill>
                <a:latin typeface="HY견고딕" pitchFamily="18" charset="-127"/>
                <a:ea typeface="HY견고딕" pitchFamily="18" charset="-127"/>
              </a:rPr>
              <a:t>* </a:t>
            </a:r>
            <a:r>
              <a:rPr lang="ko-KR" altLang="en-US" sz="2400" dirty="0" smtClean="0">
                <a:solidFill>
                  <a:srgbClr val="FF0000"/>
                </a:solidFill>
                <a:latin typeface="HY견고딕" pitchFamily="18" charset="-127"/>
                <a:ea typeface="HY견고딕" pitchFamily="18" charset="-127"/>
              </a:rPr>
              <a:t>생각하기 </a:t>
            </a:r>
            <a:r>
              <a:rPr lang="en-US" altLang="ko-KR" sz="2400" dirty="0" smtClean="0">
                <a:solidFill>
                  <a:srgbClr val="FF0000"/>
                </a:solidFill>
                <a:latin typeface="HY견고딕" pitchFamily="18" charset="-127"/>
                <a:ea typeface="HY견고딕" pitchFamily="18" charset="-127"/>
              </a:rPr>
              <a:t>1</a:t>
            </a:r>
            <a:r>
              <a:rPr lang="en-US" altLang="ko-KR" sz="2400" dirty="0" smtClean="0">
                <a:latin typeface="HY견고딕" pitchFamily="18" charset="-127"/>
                <a:ea typeface="HY견고딕" pitchFamily="18" charset="-127"/>
              </a:rPr>
              <a:t/>
            </a:r>
            <a:br>
              <a:rPr lang="en-US" altLang="ko-KR" sz="2400" dirty="0" smtClean="0">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당신은 누구의 힘으로 정상까지 올라 갈수 있었습니까</a:t>
            </a:r>
            <a:r>
              <a:rPr lang="en-US" altLang="ko-KR" sz="2000" dirty="0" smtClean="0">
                <a:solidFill>
                  <a:srgbClr val="008000"/>
                </a:solidFill>
                <a:latin typeface="HY견고딕" pitchFamily="18" charset="-127"/>
                <a:ea typeface="HY견고딕" pitchFamily="18" charset="-127"/>
              </a:rPr>
              <a:t>?</a:t>
            </a:r>
            <a:br>
              <a:rPr lang="en-US" altLang="ko-KR"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당신은 누구와 함께 정상으로 올라가야 합니까</a:t>
            </a:r>
            <a:r>
              <a:rPr lang="en-US" altLang="ko-KR" sz="2000" dirty="0" smtClean="0">
                <a:solidFill>
                  <a:srgbClr val="008000"/>
                </a:solidFill>
                <a:latin typeface="HY견고딕" pitchFamily="18" charset="-127"/>
                <a:ea typeface="HY견고딕" pitchFamily="18" charset="-127"/>
              </a:rPr>
              <a:t>?</a:t>
            </a:r>
            <a:br>
              <a:rPr lang="en-US" altLang="ko-KR" sz="2000" dirty="0" smtClean="0">
                <a:solidFill>
                  <a:srgbClr val="008000"/>
                </a:solidFill>
                <a:latin typeface="HY견고딕" pitchFamily="18" charset="-127"/>
                <a:ea typeface="HY견고딕" pitchFamily="18" charset="-127"/>
              </a:rPr>
            </a:br>
            <a:r>
              <a:rPr lang="ko-KR" altLang="en-US" sz="2000" dirty="0" smtClean="0">
                <a:solidFill>
                  <a:srgbClr val="008000"/>
                </a:solidFill>
                <a:latin typeface="HY견고딕" pitchFamily="18" charset="-127"/>
                <a:ea typeface="HY견고딕" pitchFamily="18" charset="-127"/>
              </a:rPr>
              <a:t>당신은 정상에 머물지 않기 위해 해야 할 일이 무엇입니까</a:t>
            </a:r>
            <a:r>
              <a:rPr lang="en-US" altLang="ko-KR" sz="2000" dirty="0" smtClean="0">
                <a:solidFill>
                  <a:srgbClr val="008000"/>
                </a:solidFill>
                <a:latin typeface="HY견고딕" pitchFamily="18" charset="-127"/>
                <a:ea typeface="HY견고딕" pitchFamily="18" charset="-127"/>
              </a:rPr>
              <a:t>?</a:t>
            </a:r>
            <a:br>
              <a:rPr lang="en-US" altLang="ko-KR" sz="2000" dirty="0" smtClean="0">
                <a:solidFill>
                  <a:srgbClr val="008000"/>
                </a:solidFill>
                <a:latin typeface="HY견고딕" pitchFamily="18" charset="-127"/>
                <a:ea typeface="HY견고딕" pitchFamily="18" charset="-127"/>
              </a:rPr>
            </a:br>
            <a:r>
              <a:rPr lang="en-US" altLang="ko-KR" sz="2000" dirty="0" smtClean="0">
                <a:solidFill>
                  <a:srgbClr val="008000"/>
                </a:solidFill>
                <a:latin typeface="HY견고딕" pitchFamily="18" charset="-127"/>
                <a:ea typeface="HY견고딕" pitchFamily="18" charset="-127"/>
              </a:rPr>
              <a:t>(</a:t>
            </a:r>
            <a:r>
              <a:rPr lang="ko-KR" altLang="en-US" sz="2000" dirty="0" smtClean="0">
                <a:solidFill>
                  <a:srgbClr val="008000"/>
                </a:solidFill>
                <a:latin typeface="HY견고딕" pitchFamily="18" charset="-127"/>
                <a:ea typeface="HY견고딕" pitchFamily="18" charset="-127"/>
              </a:rPr>
              <a:t>우리는 팀이다</a:t>
            </a:r>
            <a:r>
              <a:rPr lang="en-US" altLang="ko-KR" sz="2000" dirty="0" smtClean="0">
                <a:solidFill>
                  <a:srgbClr val="008000"/>
                </a:solidFill>
                <a:latin typeface="HY견고딕" pitchFamily="18" charset="-127"/>
                <a:ea typeface="HY견고딕" pitchFamily="18" charset="-127"/>
              </a:rPr>
              <a:t>. </a:t>
            </a:r>
            <a:r>
              <a:rPr lang="ko-KR" altLang="en-US" sz="2000" dirty="0" smtClean="0">
                <a:solidFill>
                  <a:srgbClr val="008000"/>
                </a:solidFill>
                <a:latin typeface="HY견고딕" pitchFamily="18" charset="-127"/>
                <a:ea typeface="HY견고딕" pitchFamily="18" charset="-127"/>
              </a:rPr>
              <a:t>우리는 함께 목표를 행해 매진단다</a:t>
            </a:r>
            <a:r>
              <a:rPr lang="en-US" altLang="ko-KR" sz="2000" dirty="0" smtClean="0">
                <a:solidFill>
                  <a:srgbClr val="008000"/>
                </a:solidFill>
                <a:latin typeface="HY견고딕" pitchFamily="18" charset="-127"/>
                <a:ea typeface="HY견고딕" pitchFamily="18" charset="-127"/>
              </a:rPr>
              <a:t>. </a:t>
            </a:r>
            <a:r>
              <a:rPr lang="ko-KR" altLang="en-US" sz="2000" dirty="0" smtClean="0">
                <a:solidFill>
                  <a:srgbClr val="008000"/>
                </a:solidFill>
                <a:latin typeface="HY견고딕" pitchFamily="18" charset="-127"/>
                <a:ea typeface="HY견고딕" pitchFamily="18" charset="-127"/>
              </a:rPr>
              <a:t>우리는 서로에게 필요한 존재이다</a:t>
            </a:r>
            <a:r>
              <a:rPr lang="en-US" altLang="ko-KR" sz="2000" dirty="0" smtClean="0">
                <a:solidFill>
                  <a:srgbClr val="008000"/>
                </a:solidFill>
                <a:latin typeface="HY견고딕" pitchFamily="18" charset="-127"/>
                <a:ea typeface="HY견고딕" pitchFamily="18" charset="-127"/>
              </a:rPr>
              <a:t>)</a:t>
            </a:r>
            <a:br>
              <a:rPr lang="en-US" altLang="ko-KR" sz="2000" dirty="0" smtClean="0">
                <a:solidFill>
                  <a:srgbClr val="008000"/>
                </a:solidFill>
                <a:latin typeface="HY견고딕" pitchFamily="18" charset="-127"/>
                <a:ea typeface="HY견고딕" pitchFamily="18" charset="-127"/>
              </a:rPr>
            </a:br>
            <a:r>
              <a:rPr lang="en-US" altLang="ko-KR" sz="2000" dirty="0" smtClean="0">
                <a:solidFill>
                  <a:srgbClr val="008000"/>
                </a:solidFill>
                <a:latin typeface="HY견고딕" pitchFamily="18" charset="-127"/>
                <a:ea typeface="HY견고딕" pitchFamily="18" charset="-127"/>
              </a:rPr>
              <a:t/>
            </a:r>
            <a:br>
              <a:rPr lang="en-US" altLang="ko-KR" sz="2000"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solidFill>
                  <a:srgbClr val="008000"/>
                </a:solidFill>
                <a:latin typeface="HY견고딕" pitchFamily="18" charset="-127"/>
                <a:ea typeface="HY견고딕" pitchFamily="18" charset="-127"/>
              </a:rPr>
              <a:t/>
            </a:r>
            <a:br>
              <a:rPr lang="ko-KR" altLang="en-US" sz="2400" b="1" dirty="0" smtClean="0">
                <a:solidFill>
                  <a:srgbClr val="008000"/>
                </a:solidFill>
                <a:latin typeface="HY견고딕" pitchFamily="18" charset="-127"/>
                <a:ea typeface="HY견고딕" pitchFamily="18" charset="-127"/>
              </a:rPr>
            </a:br>
            <a:r>
              <a:rPr lang="ko-KR" altLang="en-US" sz="2400" b="1" dirty="0" smtClean="0">
                <a:latin typeface="HY견고딕" pitchFamily="18" charset="-127"/>
                <a:ea typeface="HY견고딕" pitchFamily="18" charset="-127"/>
              </a:rPr>
              <a:t> </a:t>
            </a:r>
            <a:br>
              <a:rPr lang="ko-KR" altLang="en-US" sz="2400" b="1" dirty="0" smtClean="0">
                <a:latin typeface="HY견고딕" pitchFamily="18" charset="-127"/>
                <a:ea typeface="HY견고딕" pitchFamily="18" charset="-127"/>
              </a:rPr>
            </a:br>
            <a:r>
              <a:rPr lang="ko-KR" altLang="en-US" sz="2400" b="1" dirty="0" smtClean="0">
                <a:latin typeface="HY견고딕" pitchFamily="18" charset="-127"/>
                <a:ea typeface="HY견고딕" pitchFamily="18" charset="-127"/>
              </a:rPr>
              <a:t/>
            </a:r>
            <a:br>
              <a:rPr lang="ko-KR" altLang="en-US" sz="2400" b="1" dirty="0" smtClean="0">
                <a:latin typeface="HY견고딕" pitchFamily="18" charset="-127"/>
                <a:ea typeface="HY견고딕" pitchFamily="18" charset="-127"/>
              </a:rPr>
            </a:br>
            <a:r>
              <a:rPr lang="en-US" altLang="ko-KR" sz="2800" b="1" dirty="0" smtClean="0">
                <a:solidFill>
                  <a:srgbClr val="002060"/>
                </a:solidFill>
                <a:latin typeface="HY견고딕" pitchFamily="18" charset="-127"/>
                <a:ea typeface="HY견고딕" pitchFamily="18" charset="-127"/>
              </a:rPr>
              <a:t/>
            </a:r>
            <a:br>
              <a:rPr lang="en-US" altLang="ko-KR" sz="2800" b="1" dirty="0" smtClean="0">
                <a:solidFill>
                  <a:srgbClr val="002060"/>
                </a:solidFill>
                <a:latin typeface="HY견고딕" pitchFamily="18" charset="-127"/>
                <a:ea typeface="HY견고딕" pitchFamily="18" charset="-127"/>
              </a:rPr>
            </a:br>
            <a:endParaRPr lang="en-US" altLang="ko-KR" sz="3600" b="1" dirty="0" smtClean="0">
              <a:solidFill>
                <a:srgbClr val="FF0000"/>
              </a:solidFill>
              <a:latin typeface="HY견고딕" pitchFamily="18" charset="-127"/>
              <a:ea typeface="HY견고딕" pitchFamily="18" charset="-127"/>
            </a:endParaRPr>
          </a:p>
        </p:txBody>
      </p:sp>
      <p:pic>
        <p:nvPicPr>
          <p:cNvPr id="24580" name="그림 4" descr="리더쉽 골드"/>
          <p:cNvPicPr>
            <a:picLocks noChangeAspect="1" noChangeArrowheads="1"/>
          </p:cNvPicPr>
          <p:nvPr/>
        </p:nvPicPr>
        <p:blipFill>
          <a:blip r:embed="rId3" cstate="print"/>
          <a:srcRect/>
          <a:stretch>
            <a:fillRect/>
          </a:stretch>
        </p:blipFill>
        <p:spPr bwMode="auto">
          <a:xfrm>
            <a:off x="6948264" y="3861048"/>
            <a:ext cx="1873250" cy="2519859"/>
          </a:xfrm>
          <a:prstGeom prst="rect">
            <a:avLst/>
          </a:prstGeom>
          <a:noFill/>
          <a:ln w="9525" algn="in">
            <a:noFill/>
            <a:miter lim="800000"/>
            <a:headEnd/>
            <a:tailEnd/>
          </a:ln>
        </p:spPr>
      </p:pic>
      <p:sp>
        <p:nvSpPr>
          <p:cNvPr id="5" name="Title 1"/>
          <p:cNvSpPr txBox="1">
            <a:spLocks/>
          </p:cNvSpPr>
          <p:nvPr/>
        </p:nvSpPr>
        <p:spPr>
          <a:xfrm>
            <a:off x="1475656" y="360040"/>
            <a:ext cx="6336703" cy="620688"/>
          </a:xfrm>
          <a:prstGeom prst="rect">
            <a:avLst/>
          </a:prstGeom>
          <a:solidFill>
            <a:srgbClr val="FFC000"/>
          </a:solidFill>
        </p:spPr>
        <p:txBody>
          <a:bodyPr anchor="ctr">
            <a:normAutofit/>
          </a:bodyPr>
          <a:lstStyle/>
          <a:p>
            <a:pPr>
              <a:lnSpc>
                <a:spcPct val="90000"/>
              </a:lnSpc>
              <a:defRPr/>
            </a:pP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제</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6</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강</a:t>
            </a:r>
            <a:r>
              <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 </a:t>
            </a:r>
            <a:r>
              <a:rPr lang="ko-KR" altLang="en-US"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rPr>
              <a:t>역량과 지도력 개발  </a:t>
            </a:r>
            <a:endParaRPr lang="en-US" altLang="ko-KR" sz="2800" b="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HY견고딕" pitchFamily="18" charset="-127"/>
              <a:ea typeface="HY견고딕" pitchFamily="18"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017TGp_medical_green">
  <a:themeElements>
    <a:clrScheme name="017TGp_medical_green 3">
      <a:dk1>
        <a:srgbClr val="2B166E"/>
      </a:dk1>
      <a:lt1>
        <a:srgbClr val="FFFFFF"/>
      </a:lt1>
      <a:dk2>
        <a:srgbClr val="336699"/>
      </a:dk2>
      <a:lt2>
        <a:srgbClr val="DDDDDD"/>
      </a:lt2>
      <a:accent1>
        <a:srgbClr val="458F8F"/>
      </a:accent1>
      <a:accent2>
        <a:srgbClr val="47CB79"/>
      </a:accent2>
      <a:accent3>
        <a:srgbClr val="FFFFFF"/>
      </a:accent3>
      <a:accent4>
        <a:srgbClr val="23115D"/>
      </a:accent4>
      <a:accent5>
        <a:srgbClr val="B0C6C6"/>
      </a:accent5>
      <a:accent6>
        <a:srgbClr val="3FB86D"/>
      </a:accent6>
      <a:hlink>
        <a:srgbClr val="9999FF"/>
      </a:hlink>
      <a:folHlink>
        <a:srgbClr val="6C9BBE"/>
      </a:folHlink>
    </a:clrScheme>
    <a:fontScheme name="017TGp_medical_gre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17TGp_medical_green 1">
        <a:dk1>
          <a:srgbClr val="1D528D"/>
        </a:dk1>
        <a:lt1>
          <a:srgbClr val="FFFFFF"/>
        </a:lt1>
        <a:dk2>
          <a:srgbClr val="000000"/>
        </a:dk2>
        <a:lt2>
          <a:srgbClr val="DDDDDD"/>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017TGp_medical_green 2">
        <a:dk1>
          <a:srgbClr val="006699"/>
        </a:dk1>
        <a:lt1>
          <a:srgbClr val="FFFFFF"/>
        </a:lt1>
        <a:dk2>
          <a:srgbClr val="000000"/>
        </a:dk2>
        <a:lt2>
          <a:srgbClr val="F7F4D5"/>
        </a:lt2>
        <a:accent1>
          <a:srgbClr val="5ECA94"/>
        </a:accent1>
        <a:accent2>
          <a:srgbClr val="C78DD7"/>
        </a:accent2>
        <a:accent3>
          <a:srgbClr val="FFFFFF"/>
        </a:accent3>
        <a:accent4>
          <a:srgbClr val="005682"/>
        </a:accent4>
        <a:accent5>
          <a:srgbClr val="B6E1C8"/>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017TGp_medical_green 3">
        <a:dk1>
          <a:srgbClr val="2B166E"/>
        </a:dk1>
        <a:lt1>
          <a:srgbClr val="FFFFFF"/>
        </a:lt1>
        <a:dk2>
          <a:srgbClr val="336699"/>
        </a:dk2>
        <a:lt2>
          <a:srgbClr val="DDDDDD"/>
        </a:lt2>
        <a:accent1>
          <a:srgbClr val="458F8F"/>
        </a:accent1>
        <a:accent2>
          <a:srgbClr val="47CB79"/>
        </a:accent2>
        <a:accent3>
          <a:srgbClr val="FFFFFF"/>
        </a:accent3>
        <a:accent4>
          <a:srgbClr val="23115D"/>
        </a:accent4>
        <a:accent5>
          <a:srgbClr val="B0C6C6"/>
        </a:accent5>
        <a:accent6>
          <a:srgbClr val="3FB86D"/>
        </a:accent6>
        <a:hlink>
          <a:srgbClr val="9999FF"/>
        </a:hlink>
        <a:folHlink>
          <a:srgbClr val="6C9B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017TGp_medical_green_v2</Template>
  <TotalTime>23731</TotalTime>
  <Words>1727</Words>
  <Application>Microsoft Office PowerPoint</Application>
  <PresentationFormat>화면 슬라이드 쇼(4:3)</PresentationFormat>
  <Paragraphs>409</Paragraphs>
  <Slides>63</Slides>
  <Notes>58</Notes>
  <HiddenSlides>0</HiddenSlides>
  <MMClips>1</MMClips>
  <ScaleCrop>false</ScaleCrop>
  <HeadingPairs>
    <vt:vector size="4" baseType="variant">
      <vt:variant>
        <vt:lpstr>테마</vt:lpstr>
      </vt:variant>
      <vt:variant>
        <vt:i4>1</vt:i4>
      </vt:variant>
      <vt:variant>
        <vt:lpstr>슬라이드 제목</vt:lpstr>
      </vt:variant>
      <vt:variant>
        <vt:i4>63</vt:i4>
      </vt:variant>
    </vt:vector>
  </HeadingPairs>
  <TitlesOfParts>
    <vt:vector size="64" baseType="lpstr">
      <vt:lpstr>017TGp_medical_green</vt:lpstr>
      <vt:lpstr>제6강 : 역량과 지도력 </vt:lpstr>
      <vt:lpstr>PowerPoint 프레젠테이션</vt:lpstr>
      <vt:lpstr>PowerPoint 프레젠테이션</vt:lpstr>
      <vt:lpstr> 1. 로마서 12:1-2을 읽어 보십시오. 이 말씀을 읽으면서 당신의 삶과 사역에 축하 할 일을 말해 보십시오. 또 이 말씀이 당신의 현재 삶과 사역에 어떤 변화를 가져오기를 바라고 있습니까? (20분)   1) 삶과 사역에 축하 할 일  2) 삶과 사역에 변화를 요구하는 일 </vt:lpstr>
      <vt:lpstr>PowerPoint 프레젠테이션</vt:lpstr>
      <vt:lpstr> 2. 당신이 리더로서 리더십의 원칙 10가지를 적어 보십시오. 또 한 마디로 당신이 지향하는 리더십의 키워드(Key Word)는 무엇입니까? (존 맥스웰의 책 “Leadership Gold”를 읽고, 그 속에서 배운  리더십을 10가지만 적어 보십시오.(40분)  1._________________________________  2._________________________________  3. ________________________________  4. ________________________________  </vt:lpstr>
      <vt:lpstr>   5._________________________________  6._________________________________  7. ________________________________  8. ________________________________  9._________________________________  10. _______________________________  </vt:lpstr>
      <vt:lpstr>           3. 존 맥스웰의 책 “리더십 골드”에서 찾은 몇가지 중요한 사항들을 연구해 보기 바랍니다.  (1) 정상에 있다고 외롭다면 당신이 무엇인 가? 잘못하고 있는 증거이다   1)리더인데 외롭다면 당신이 리더  노릇을 제대로 못하는 것이다.   2)당신이 외롭다면 누구도 당신을  따르지 않는다는 뜻이다.   3)누구도 당신을 따르지 않는다면  당신은 진정한 리더가 아니다.   4) 훌륭한 리더라면 팔로워(추종자)들을 정상까지 끌고 올라가야 한다.       </vt:lpstr>
      <vt:lpstr>* 생각하기 1 당신은 누구의 힘으로 정상까지 올라 갈수 있었습니까? 당신은 누구와 함께 정상으로 올라가야 합니까? 당신은 정상에 머물지 않기 위해 해야 할 일이 무엇입니까? (우리는 팀이다. 우리는 함께 목표를 행해 매진단다. 우리는 서로에게 필요한 존재이다)        </vt:lpstr>
      <vt:lpstr>         (2) 결정적인 순간에 당신의 리더십이 결정된다.    1) 리더십은 나날이 발전하는 것이지  하루 아침에 개발되는 것 아니다.   2) 결정적인 순간에 우리의  진면목이  드러난다.         * 생각하기2 당신의 일생에 결정적인 순간을 맞이한  적은 언제였습니까? 당신이 결정적인 순간을 맞이 할 때 결정의  잣대는 무엇이었으며, 그 결과는 어떠했습니까? 당신이 그때에 얻었던 교훈은 무엇입니까? 당신은 앞으로 결정적인 순간을 어떻게 대비하고자 합니까?     </vt:lpstr>
      <vt:lpstr>    (3) 뒤를 걷어 차이면 앞서고 있다는 증거이다     1)리더가 되고 싶으면 먼저 비판에  익숙해 져야 한다.(69.p)   2)당신은 리더라는 이유만으로도   비판을 받게 된다.(72.p)   3)비판을  건설적으로 받아 드려라   (감정적으로 않됨)(73.p) * 생각하기3  당신은 사람들로부터 비판을 받은 적이  있습니까?(1-2가지를 말하기)        누가 , 어떻게 당신을 비판을 했습니까? 그 비판을 어떻게 이겨 나갔습니까? 그 결과는? 당신이 비판을 받을 때 어떻게 처신을 하십니까? 가장 훌륭한 방법은?  </vt:lpstr>
      <vt:lpstr>    (4) 평생 단 하루도 대가로 일하지 마라, 그저 일을 즐겨라      1) 아무런 대가를 받지 않더라도 정말  즐겁게 일할 수 있을 정도로 당신이   하고 싶은 일을 찾아라    2) 열정은 누구나  돈(물질)으로 살수 없는  자산이다.    3) 열정이 있을 때 평범한 리더를 넘어  탁월한 리더가 된다(91.p)    4) 성공하겠다는 의지가 있을 때 우리는  이미 절반의 성공을 거둔 것이다. 반면에 성공하겠다는 의지가 없으면 이미 절반은 실패한 샘이다.   </vt:lpstr>
      <vt:lpstr>  * 생각하기4  당신이 보수를 받던 않 받던 상관없이  당신이 가진 열정은 무엇입니까?   당신은 현재 일하면서 어떤 기쁨과 가치를 맛보고 있습니까? 반대로 당신은 어떤  짜증 나는 일을 맛보고 있습니까?       </vt:lpstr>
      <vt:lpstr>     (5) 최고의 리더는 잘 듣는 사람이다.     1)남의 말을 들을 때는 상대의 얼굴을 쳐다 보아야 한다.     2)모든 지속적인 관계의 토대인  신뢰는 경청에서 시작된다(105.pp, 브라이언 트레이시)     3)당신이 누구에게나 줄 수 있는  최고의 선물은 관심이다.(짐 론)       * 생각하기5 당신은 경청을 많이 합니까? 자기 말을 많이 하는 편은 아닙니까? 당신이 경청하지 못해서 만든 실수가 있습니까? 그 결과는? 그것을 통해 배운 것은 무엇입니까? 당신이 다른 사람의 말을 더 잘 경청하기 위해 어떻게 하고 있습니까?         </vt:lpstr>
      <vt:lpstr>       (6) 조직원들을 보면 리더의 됨됨이가 보인다.   1) 탁월한 리더십의 증거는 추종자들의  모습에서 발견된다(맥스 도프리, 142.p)   2) 리더는 성공할 조직원들에게 감동을  준다. 그러나 리더가 추종자들에게 깊은  영향까지 주려면 추종자들까지 감동해야 한다.(142.p)   3) 리더십의 능력이 한 사람의 성공 수준을 결정한다.(수준의 법칙:143.p)   4)모든 리더에게는 2가지 공통점이 있는데  하나는 목표 지향이고, 다른 하나는 그 목표를 추구하자고  설득 하는 일이다.( 147.p)   5) 탁월한 조직을 만드는 5가지 결정적 요소는 조직원, 조직원,조직원, 조직원, 조직원이다.( 월트 브러카트, 147.p)   6) 리더십 없이 성공한 사람은 리더로 변신할 때 상당한 어려움을 겪는다. (153.p)        </vt:lpstr>
      <vt:lpstr>    * 생각하기6  당신이 리더십을 잘 발휘하고 있다는 사실을  무엇으로 증명할 수 있습니까?     당신의 리더십을 추종자들이 잘 따르지 않고  있다면 그 이유가 무엇이라 생각합니까?  당신의 추종자들을 잘 변화되고 있습니까? 당신은 당신을 따르는 추종자들이 변화되도록 어떤 방법을 사용하고, 또 환경을 조성하고 있습니까?  당신은 조직원들이 변화되기 위해 당신이 변화되어야 할 일은 무엇입니까?       </vt:lpstr>
      <vt:lpstr>  4. 존 맥스웰의 책 “Leadership Gold”를  기초로 작성된 리더십 테스트&lt;부록 3-1&gt; (33문제)를 해보시오.   1) 당신이 리더로서 잘 하고 있는 점  5가지를  찾아 보십시오. 2) 당신이 개발해야 할 점 3가지를 찾아  보십시오. 또 3가지에 대한 해결책(처방) 을 적어 보시오.(30분간, 2-3명씩 짝을 지워 서 )      </vt:lpstr>
      <vt:lpstr>PowerPoint 프레젠테이션</vt:lpstr>
      <vt:lpstr>        5. &lt;부록 3-2&gt;“그린오션 처치”(제4-6과)에서 “다윗의 역량과 지도력”을 읽으십시오.다윗의 역량과 지도력”에서 배운 것을 한가지씩 말하십시오. 당신 개인이나 사역에 개발해야 할 부분에 대해 나누십시오.(30분)  ◆ 참고: 아래는 “그린오션 처치”(제4-6과:다윗의 역량과 리더십)를 간단히 정리한 내용입니다. “다윗의 역량과 리더십”을 읽는 동안 당신의 삶에 도움이 되는 단어나 구절을 그 옆에 적어 두시기 바랍니다.             </vt:lpstr>
      <vt:lpstr>         제4장: 역량 개발  1) 강점의 개발: 물매와 돌을 가진 다윗(삼상 17:40, 49-50)   * 1만 시간의 의미를 알아라 * 돌로 이마를 떼려라 * 단점에 머물기 보다 강점을 찾아라 * 강점으로 일하라(49-50)               </vt:lpstr>
      <vt:lpstr>          2) 역량 개발: 호기(Brave man)와 무용(Worrier)이 있는 다윗(삼상16:18 )     * 전문인으로서 역량을 개발  * 멘토링을 받아라 * 전문 서적을 읽어라      * 250-300권의 책을 읽으라      * 스트레스를 극복하는 법을 배워라      * 위기 의식을 가져라      * 살기 위해 공부하라.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          제5장: 리더십의 개발     1) 인재를 세우는 리더십  * 인재를 세워라.(삼하 23:8-39, 삼하 8:15-17)  * 미래는 인재에 달려 있다.   2) 코칭 리더십(삼상 18:3-4,19:2-5).   * 코칭의 정의를 알아라.  * 코칭을 받아라.  * 코칭을 하라  * 코칭은 두 사람에게 유익하다.            </vt:lpstr>
      <vt:lpstr>    3) 원칙을 세워주는 리더십(삼상 30:20-25)  * 갈등을 풀어라  * 원칙을 가지고 풀어 주라  * 원칙의 리더십을 배워라   4) 책임을 다하는 리더십(삼상 17:20)   * 책임을 성실히 수행하라  * 책임을 질줄 알아라       </vt:lpstr>
      <vt:lpstr> 5)다음 세대를 준비하는 리더십(역상 28:4-5, 29:22-25, 28)    * 성전 건축에 바쳐라  * 다음 세대를 준비하라  * 징금 다리를 놓아라.        </vt:lpstr>
      <vt:lpstr>제6장 : 영향력을 주는 리더십(30분간)    1) 헌신된 리더십( 삼상 17:34-35)   * 헌신된 리더를 요구한다.  * 헌신된 리더들 양성하라   2)   이타적인 리더십(삼하 23;14-17)   * 추종자가 있어야 리더가 있다. * 스타벅스와 사우스웨스트를 배워라    </vt:lpstr>
      <vt:lpstr>3) 감동과 감화의 리더십(삼상 24:4-7, 17-20,  26:7-12, 22-25)   * 기름 부은 자를 치지 말라  * 감동하는 사람을 보라  * 리더십을 빌려 주라   4) 믿음의 리더십(삼상 17:45-52)   * 기죽는 리더가 되지 말라  * 리더가 무너지면 모든 것이 무너진다  </vt:lpstr>
      <vt:lpstr>5) 소통의 리더십(역상 28:2-3, 5-6)   * 소통을 등한시 하지 말라  * 문제가 생기면 추종자를 생각하라       </vt:lpstr>
      <vt:lpstr>PowerPoint 프레젠테이션</vt:lpstr>
      <vt:lpstr>PowerPoint 프레젠테이션</vt:lpstr>
      <vt:lpstr>  5.“Deep change”를 읽고 아래 답해 보시오.    ◆ 제1부 : Deep Change냐 Slow Death냐(10분)         (1) 리더는 Deep Change를 하거나 _________   것인가를 결정해야 한다.( 3p)       (2) 리더가 변화시켜야 할 일은 조직(Organization)과 __________이다. 그 중에서 앞서야 할 것은 리더 자신의 ______이다.(4-6,9,11p)       (3) 당신이 개인이나 조직에 있어서 변화를 주어야 할 5가지를 각각 쓰시오.(13p)   예1) 후임자 세우기(교회가 늦기 전에 후임자를 세우자, 그렇지 아니하면 교회는 서서히 문을 닫게 될지 모른다.)   </vt:lpstr>
      <vt:lpstr>2.“Deep change”를 읽고 아래 답해 보시오.    ◆ 제1부 : Deep Change냐 Slow Death냐(1-30.p)    (4) 리스크(Risk)없이는 _________를 이룰 수 없다. 이때에 믿음과 용기를 가져라.(24p)             (5) 당신은 지금 어떤 어려움 속에 있는가? 현재 당신을 불안하게 만들고 있는 것(uncomfortable Situation)은 무엇인가? 당신 자신이나  교회 조직에 어떤 변화를 주기를 원하는가? 2-3 가지 이상 쓰라.(26, 31p)    </vt:lpstr>
      <vt:lpstr>   ◇ 출애굽기 18:13-27을 읽으십시오.(20분)    모세는 오랫동안 단독 리더십(Self Leadership)을  발휘했지만, 모세의 장인 이드로를 만난 후 공동 리더십(Empowering Leadership, 위임)으로 변화를 주었다.   (1) 그가 변화를 만들어 내는데 가장 큰 장애요 소(힘든 점)은 무엇이었다고 생각합니까?          (2) 모세가 장인의 말을 들을 수 있었던 이유가 무엇이라고 생각합니까?             </vt:lpstr>
      <vt:lpstr>      (3) 모세가 리더십의 변화를 만들면서 그가 얻은 것(Benefits)은 무엇이었다고 생각합니까? 10가지만 써 보십시오.  (예1: 새로운 리더십이 탄생됨, 예2: 재 생산이 이루어짐 등)  (4) 모세의 변화(위임 /공동 리더십)가 우리 개개인의 삶과 사역(적용 점)에 어떻게 영향을 주고 있습니까?           </vt:lpstr>
      <vt:lpstr>       ＊ 연구해 보기 1 :   과거 해오던 습관에 젖어 있거나, 변화 후에 올 위험 부담을 생각하거나, 지도력을 나눈 후에 그들이 자기 만큼 실력을 발휘하지 못하면 문제가 생기지 아니 할까?, 더 좋아질  것이라는 확신이 없거나, 또는 자기 영역의 침해를 한다고 여겼다면 과연 모세는 변화를 시도할 수 있었을까? 당신은 지금 어떤 변화를 시도하고자 하는데 생기는 두려움이나 부담이 있는 것이 있으면 적어 보라. 그리고 옆 사람과 나누어라. 코치를 받고 기도하라. 하나님은 당신을 축복해 주실 것이다.        </vt:lpstr>
      <vt:lpstr>       제2부 개인의 변화(20분) 1) 변화가 와야 할 때 두려워 피하지 말고, 그 변화에 직면하라(Confrontation)하라.(73.p)  2) 변화를 만들기 위해 리더는 변화 전과 변화 후 사이에 Building Bridge(환경)를 만들어야 합니다.(83-84.p)  ＊ 생각해 보기 2 :   ◇ 사도행전 10: 9– 16을 읽으라.  (1)베드로가 하나님이 주신 비전을 어떻게 받아 들였습니까?        (2)베드로가 하나님이 주신 비전을 피하지 아니함으로 얻어진 이익은 무엇이었습니까?        </vt:lpstr>
      <vt:lpstr>    ＊ 생각해 보기 3 : (10분)  ◇ 출애굽기 18: 19– 22을 읽으라.  모세가 변화를 성공적으로 이루기 위한, 준비로 Building Bridge를 어떻게 만들었습니까?   (지도자를 세우기 위해 준비하는 과정을 살펴 보십시오. 당신은 변화만 시키려 하지 변화를 위한 준비도 하는 분입니까?)                  </vt:lpstr>
      <vt:lpstr>     ◆ 제 3부  조직의 변화(91-132p)(20분)  1) 변화를 무시하면 발전이 없고, 성장하기 힘들어 진다.( 91p)        2) 변화하기 위해서는 문제의 근원( Source of trouble)을 찾아라.(98p)  왜 변화를 해야 하는지 또 어떤 변화를 주어야 하는지 설명과 설득의 기술을 익혀라.        </vt:lpstr>
      <vt:lpstr>     3) 이상을 종합해 보면   첫째,개인의 변화가 있어야 조직의 변화가 일어난다.  둘째, 변화에는  위험(Risk)이 따름을 명심하라.  셋째, 변화를 위해 Building Bridge(환경/관계)를 만들어라.  넷째, 변화해야 한다는 생각에만 빠지지 말고 변화해야 할 이유를 찾아라.  다섯째, 변화 없이는 결코 생존할 수 없음을 생각하라. (107p)        4) 세상은 너무 빨리 변화한다. 변화하는 세상에서 자기가 변화하지 아니하면 그 자리에서 물러 나기 쉽다. 그러므로 더 좋은 사역자가 되도록 능력/실력(Competency)를 준비해야 한다. (108-109p)        </vt:lpstr>
      <vt:lpstr>       5) 목회 시작에는 성공을 했는데 중간에서는 실패하는 이유는 Upper level(다음으로 올라가는 단계)을 준비하지 아니했기 때문이다. 이런 경우를 당한 적이 있거나 혹은 이러한 일을 당한 사람을 보았는가? 경험을 말해 보라 (113p)  6) 실력의 압제자(Tyranny of Competency)가 되지 말라. 능력은 있는데 개인만족에 빠져 있는 사람이 되지 말라. 타인을 돕는 일에는 부족한 일꾼이 되지 말라(un ability of others to do what they do!). 다른 사람에게 영향력을 주는 일꾼이 되라. 자기 교회는 잘 돌보지만 주위에 있는 분들에게는 Selfish하다는 인상을 주거나, 혹은 협력할 줄 모르는 사람이라는 말을 듣지 말라. 즉 Team Player가 되라. 그렇지 아니하면 실력은 있지만  독(Poision)을 끼치는 목회자가 된다.( 116-118p)         </vt:lpstr>
      <vt:lpstr>       7) 당신이 리더로서 옆 사람에 대한 협력 자세는  0%이면 문제이다. 당신이 주위 사람들과 협력관계(Cooperative Spirit)를 가지기 위해 할 일은 무엇인지? 말해 보십시오. 실력의 압제자가 되지 말기 바랍니다.(117p)         8) Deep Change를 할 때 원칙은 없고, _____만 변화되면 안 된다.(122p 혹은 전략)  9) 변화를 줄 때는 반드시 저항이 따른다. 그러나 저항을 극복하라. 당신은 사역 현장에 어떤 변화를 주고자 하는가? 즉각적으로 변화시켜야 할 일과, 장기적으로 변화시켜야 할 것을 구분하라. 그리고 변화를 시키고자 할 때 생기는 장애물/장벽이 무엇인가 말하라?(133p)         </vt:lpstr>
      <vt:lpstr>                 ◆ 제 4부  비전, 위험 또한 최고의 창조(30분) 1) 성공적인 리더는 (a)Vision Setter(비전제시자), (b)Motivator(동기부여자), (c)Analysis(분석평가자) 그리고 (d)Task master(수행능력가)를 모두 적용할 줄 아는 자이다. 당신은 리더로서 이 4가지 중 어떤 면이 더 개발되어야 한다고 생각합니까? 또 그것을 개발하기 위해 무엇을 해야 한다고 생각합니까?( 150-152p)   2) 리스크가 없으면 당신은 일을 하지 아니하는 것이다. 모세가 리스크를 생각하지 못했다면 어떻게 감히 개인의 리더십(Self leadership)에서 위임의 리더십(Empowering leadership)으로 바꿀 수 있었겠는가? 모세는 리스크를 감수했고, 변화를 이루었다. (155p)                   </vt:lpstr>
      <vt:lpstr>                 3) 보통 수준에서 최상의 수준으로 하게 되면 반드시 불평과  저항이  있다.(174p)       4) 코칭을 받는 팀이 High performance(최상의 성과)를 이루려면 Team이 build(팀이 세워져야)가 되어야 한다.(186p)      5) 리더는 비전을 가져야 한다. 리더는  비전을 위해 죽을 수 있어야 한다. 비전은 몇몇 리더들에게서 나와서는 아니 된다. 당신의 주위 사람들과 충분히 의논해서 나와야 한다. (196p)  진정으로 당신은  그 비전을 위해 죽을 수 있나? 당신의 주위사람들과 만든 비전을 위해 당신은 죽을 수 있습니까?                   </vt:lpstr>
      <vt:lpstr>                6) 성공적인 리더는 비전은 반드시 Bread 와 Salt(가치와 생산성: 가장 근본적 욕구 문제 해결 ) 가있어야 한다. 교회가 문제에 부딪쳤다면, 왜 무엇이 부족해서 생긴 일인지, 전략이나 사역으로 돌아 가기 보다는 자신에게도 점검이 필요하다. 사역 철학 (근본적인 문제)을 다시 세우는 일이 필요하다. (198-199.p)  7) 한 사람이 내는 목소리에 치중하지 말고, 모든 사람들의 목소리를 들어라. 교회에  독재(one way culture)는 허용해서는 아니 된다.(205-208.p)       8) 비전은 반드시 개개인(Individual)이 말하는 것을 공동체(Community)가 말하는 것으로 바뀌어져야 한다.( 208.p)                  </vt:lpstr>
      <vt:lpstr>                   9) 조지 패튼 장군은 자기의지가 강한 리더(self-willed leader)이지만, 자기 부하들과 항상 소통(Constant communicating)을 했다.( 210.p)       10) 쓰여진 비전(Written Vision)을 만들어라. 그리고 그것을 교회 리더들과 나누어서  공동 비전(common Vision)을 만들어라. 당신과 리더들이 만든 비전에 Bread와  Salt (가치와 생산성)가 있는가?        * 연구해보기 3 :  진정으로 당신은 그 비전을 위해 죽을 수 있나? 당신의 교회에서 교회 지도자들과 만든 비전을 위해 당신과 교회 리더들은 죽을 수 있습니까?                    </vt:lpstr>
      <vt:lpstr>        11) 한 사람의 변화가 세상을 바꾼다.            퀘이크 교도였던 John Woolmann은 그가 가진  비전을 이루기 위해 힘써 온 사람이다. 그는 그 시대  부조리한 문제 해결을 위해 Deep Change에 생명을 건 사람이다.   1770년도에 퀘이크 교도들이 기독교인으로서  노예(Slaver)를 데리고 있었다. 그는 노예들의 해방을 위해 20년을 수고했다. 그가 그들을 향해 질문한 것은 “ what does it mean to be a moral person?(윤리적인 사람이란 무엇을 말합니까?), 혹은 what does it mean to own a slave over to one’s children”( 하나님의 자녀가 노예를 갖는 것이 무엇을 의미하는가?)였다.             </vt:lpstr>
      <vt:lpstr>    그는 그들을 향해 화(Angry)하거나  비판(Criticize)하지 아니했다. 그는 다만 그들에게 코치답게 설득(persuasive)하는 질문을 던졌다.    그러자 1850년대에 퀘이크 교도들은 기독교인으로서 처음으로 노예를 갖지 아니하겠다고 약속한 사람들이 되었다.  12) 바깥 세상을 바꾸어서는 내적인 것을 바꿀 수 없다.  반대가 되어야 한다.( 219.p)          </vt:lpstr>
      <vt:lpstr>                     13) 지도자가 리더들에게 Empowering을 할 때 어느 정도의 수준이면 될까? 임무를 맡기는 것을 알 때 차이를 만들까? Gretchen Spreitzer(1995-1996, University of California)의 연구에 의하면 맡기면 훨씬 더 효과가 있었다. Self leadership (단독)보다는 (위임)leadership을 활용하라. (226p)    14) Deep Change를 하는 것은 벌거 벗은 사람이 세상에  뛰어 드는 것과 같다. (힘이 들수 있고, 배타적인 사람이 될 수  있다)                         </vt:lpstr>
      <vt:lpstr>PowerPoint 프레젠테이션</vt:lpstr>
      <vt:lpstr>      6. Everett Anthony(*)의 글 ”어떤 리더가 교회를 성장하게 하는가?”를 읽고 정리한 내용이다. 아래 10개 중에서 당신의 목회에 적용하고 싶은 것 1-2개를 찾고, 그것을 택한 배경을 이야기 하라.(10분)     서론 :   70%의 미남침례회 교회들이 정체 아니면 쇠퇴의 길을 가고 있다. 그들은 복음을 증거하는 일에 있어서 효과적이지 못하고 있다. 이러한 교회의 리더들은 변화의 바다에 배가 서서히 빠지고 있는 것을 알면서도, 변화를 만들지 못하고 있다. 베드로처럼 복음을 증거하기 위해서는 문화와 전통을 뛰어 넘어야 한다. 복음의 성장을 위해서는 과거의 방법을 평가해야 하고, 옛 생각을 바꾸어야 하고, 주님의 말씀에 귀를 기우려야 한다.         </vt:lpstr>
      <vt:lpstr> 어떠한 리더가 교회를 성장 시키는가? 1) 하나님이 현 사역지에 부르심의 확신이 있는 리더. 하나님께서 특별한 시간, 특별한 장소에 당신을 부르셨다는 사실을 확신하는 리더, 부르심에 대한 확신이 없다면 당신은 불안해 질 것이다. 환경과 분위기 때문에 흔들리지 말라. 바다에 바람이 불 때 닻을 내리지 못하는 것 같이 될 것이다.  2) 하나님과 항상 깊은 관계에 있는 리더 사역자는 인격과 영성의 개발이 깊어져야 한다. 늘 새롭게 하나님과 깊은 교제(결혼한 부부가 더 깊은 인격적 교제를 나누듯이 )를 가져야 한다. 하나님이 주시는 내적 능력을 덧입지 못하고 하나님의 사역을 외적으로 감당하기 힘들어진다.  </vt:lpstr>
      <vt:lpstr>         3) 영혼을 불쌍히 (Compassion)여기는 리더. 구약과 신약을 통해 볼 수 있는 것은 주의 종들은 영혼을 불쌍히 여긴다. 선교학자인 데이빗 보쉬(David Bosch)는 성경에서 가르치는 가장 영혼을 불쌍히 여긴 구절을 시편 68:5-6에서 찾는다. 그리고 마태복음 9:36에서 예수님께서  불쌍히 여겼다는 말에서 찾는다.   4) 열정을 가진 리더.  5) 비전이 있는 리더    비전은 리더가 그리는 미래 목회 도전적인 그림이다. 그림이 있어야 되고, 그 그림을 동역자들과 공유를 해야 하고, 그리고 함께 그 그림을 성취시켜 나가야 한다.             </vt:lpstr>
      <vt:lpstr>   6) 하나님의 기업을 경영하는 사명감을 가진 리더. 회사의 직원들을 철저하게 훈련하고, 고객들의 필요를 찾아 물건을 팔아 이익을 구하듯이,사역자가 불신자들에게 복음을 전하고자 하는 애타는 마음 즉 그들의 영적 필요 (Spiritual Needs) 채워 주고, 최대한 결과와 이익을  창출해 내는 리더를 말한다.   7) 지역 상황에 자기를 맞추는 리더. 지역을 방문하고, 주민들의 상황을 연구하고, 그들의  필요를 찾고 채워주는 사역자 (새들백 교회 혹은 윌로크릭 교회)   8) 계획적이고 전략적인 리더.  장기적인 사역 계획을 가진 리더    </vt:lpstr>
      <vt:lpstr>    9) 평생 배우는 자세를 가진 리더.    10) 리더십을  위임해 주는 리더.  * 위임을 못해 주는 이유는?         연약하고 답답하기에….. 준비가 덜 되어 있기에           * 넘겨 주고 할 일은?  훈련을 시켜주라, 그리고 계속적으로  코칭해 주라.    결론  1)위의 10가지 이외에 추가하고 싶은 것은? 2) 위 10가지 중에서 가장 잘하고 있는 것과 그렇지 못한 것은 무엇인가?  3) 앞으로 삶이나 사역에 당장 적용하고 싶은 것은 무엇인가? 한가지만 고르고, 그것에 대한 실행 전략을 세워 보십시오.       </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당신의 목회를 그린오션으로 가게하라</dc:title>
  <dc:creator>Sang-Joon Park</dc:creator>
  <cp:lastModifiedBy>James Sok</cp:lastModifiedBy>
  <cp:revision>889</cp:revision>
  <dcterms:created xsi:type="dcterms:W3CDTF">2007-08-20T15:12:28Z</dcterms:created>
  <dcterms:modified xsi:type="dcterms:W3CDTF">2013-07-27T15:57:41Z</dcterms:modified>
</cp:coreProperties>
</file>